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63" r:id="rId2"/>
    <p:sldId id="277" r:id="rId3"/>
    <p:sldId id="278" r:id="rId4"/>
    <p:sldId id="262" r:id="rId5"/>
    <p:sldId id="264" r:id="rId6"/>
    <p:sldId id="265" r:id="rId7"/>
    <p:sldId id="266" r:id="rId8"/>
    <p:sldId id="267" r:id="rId9"/>
    <p:sldId id="279" r:id="rId10"/>
    <p:sldId id="268" r:id="rId11"/>
    <p:sldId id="281" r:id="rId12"/>
    <p:sldId id="256" r:id="rId13"/>
    <p:sldId id="269" r:id="rId14"/>
    <p:sldId id="286" r:id="rId15"/>
    <p:sldId id="260" r:id="rId16"/>
    <p:sldId id="272" r:id="rId17"/>
    <p:sldId id="261" r:id="rId18"/>
    <p:sldId id="271" r:id="rId19"/>
    <p:sldId id="270" r:id="rId20"/>
    <p:sldId id="273" r:id="rId21"/>
    <p:sldId id="285" r:id="rId22"/>
    <p:sldId id="275" r:id="rId23"/>
    <p:sldId id="287" r:id="rId24"/>
    <p:sldId id="276" r:id="rId25"/>
    <p:sldId id="288" r:id="rId26"/>
  </p:sldIdLst>
  <p:sldSz cx="9144000" cy="6858000" type="screen4x3"/>
  <p:notesSz cx="6858000" cy="9144000"/>
  <p:defaultTextStyle>
    <a:defPPr>
      <a:defRPr lang="uk-UA"/>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162" autoAdjust="0"/>
    <p:restoredTop sz="94660"/>
  </p:normalViewPr>
  <p:slideViewPr>
    <p:cSldViewPr>
      <p:cViewPr varScale="1">
        <p:scale>
          <a:sx n="68" d="100"/>
          <a:sy n="68" d="100"/>
        </p:scale>
        <p:origin x="-12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ru-RU" sz="1800"/>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ru-RU" sz="1800"/>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ru-RU" sz="1800"/>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3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8" name="Freeform 11"/>
                    <p:cNvSpPr>
                      <a:spLocks/>
                    </p:cNvSpPr>
                    <p:nvPr/>
                  </p:nvSpPr>
                  <p:spPr bwMode="auto">
                    <a:xfrm>
                      <a:off x="1676"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grpSp>
              <p:sp>
                <p:nvSpPr>
                  <p:cNvPr id="51"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ru-RU"/>
                  </a:p>
                </p:txBody>
              </p:sp>
              <p:sp>
                <p:nvSpPr>
                  <p:cNvPr id="52" name="Freeform 13"/>
                  <p:cNvSpPr>
                    <a:spLocks/>
                  </p:cNvSpPr>
                  <p:nvPr/>
                </p:nvSpPr>
                <p:spPr bwMode="auto">
                  <a:xfrm>
                    <a:off x="261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3" name="Freeform 14"/>
                  <p:cNvSpPr>
                    <a:spLocks/>
                  </p:cNvSpPr>
                  <p:nvPr/>
                </p:nvSpPr>
                <p:spPr bwMode="auto">
                  <a:xfrm>
                    <a:off x="268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4" name="Freeform 15"/>
                  <p:cNvSpPr>
                    <a:spLocks/>
                  </p:cNvSpPr>
                  <p:nvPr/>
                </p:nvSpPr>
                <p:spPr bwMode="auto">
                  <a:xfrm>
                    <a:off x="2434"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5"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6"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grpSp>
            <p:pic>
              <p:nvPicPr>
                <p:cNvPr id="42" name="Picture 18"/>
                <p:cNvPicPr>
                  <a:picLocks noChangeAspect="1" noChangeArrowheads="1"/>
                </p:cNvPicPr>
                <p:nvPr userDrawn="1"/>
              </p:nvPicPr>
              <p:blipFill>
                <a:blip r:embed="rId2" cstate="print"/>
                <a:srcRect/>
                <a:stretch>
                  <a:fillRect/>
                </a:stretch>
              </p:blipFill>
              <p:spPr bwMode="auto">
                <a:xfrm>
                  <a:off x="5280" y="144"/>
                  <a:ext cx="186" cy="183"/>
                </a:xfrm>
                <a:prstGeom prst="rect">
                  <a:avLst/>
                </a:prstGeom>
                <a:noFill/>
                <a:ln w="9525">
                  <a:noFill/>
                  <a:miter lim="800000"/>
                  <a:headEnd/>
                  <a:tailEnd/>
                </a:ln>
              </p:spPr>
            </p:pic>
            <p:pic>
              <p:nvPicPr>
                <p:cNvPr id="43" name="Picture 19"/>
                <p:cNvPicPr>
                  <a:picLocks noChangeAspect="1" noChangeArrowheads="1"/>
                </p:cNvPicPr>
                <p:nvPr userDrawn="1"/>
              </p:nvPicPr>
              <p:blipFill>
                <a:blip r:embed="rId2" cstate="print"/>
                <a:srcRect/>
                <a:stretch>
                  <a:fillRect/>
                </a:stretch>
              </p:blipFill>
              <p:spPr bwMode="auto">
                <a:xfrm>
                  <a:off x="5574" y="144"/>
                  <a:ext cx="186" cy="183"/>
                </a:xfrm>
                <a:prstGeom prst="rect">
                  <a:avLst/>
                </a:prstGeom>
                <a:noFill/>
                <a:ln w="9525">
                  <a:noFill/>
                  <a:miter lim="800000"/>
                  <a:headEnd/>
                  <a:tailEnd/>
                </a:ln>
              </p:spPr>
            </p:pic>
            <p:pic>
              <p:nvPicPr>
                <p:cNvPr id="44" name="Picture 20"/>
                <p:cNvPicPr>
                  <a:picLocks noChangeAspect="1" noChangeArrowheads="1"/>
                </p:cNvPicPr>
                <p:nvPr userDrawn="1"/>
              </p:nvPicPr>
              <p:blipFill>
                <a:blip r:embed="rId2" cstate="print"/>
                <a:srcRect/>
                <a:stretch>
                  <a:fillRect/>
                </a:stretch>
              </p:blipFill>
              <p:spPr bwMode="auto">
                <a:xfrm>
                  <a:off x="5424" y="336"/>
                  <a:ext cx="186" cy="183"/>
                </a:xfrm>
                <a:prstGeom prst="rect">
                  <a:avLst/>
                </a:prstGeom>
                <a:noFill/>
                <a:ln w="9525">
                  <a:noFill/>
                  <a:miter lim="800000"/>
                  <a:headEnd/>
                  <a:tailEnd/>
                </a:ln>
              </p:spPr>
            </p:pic>
            <p:pic>
              <p:nvPicPr>
                <p:cNvPr id="45" name="Picture 21"/>
                <p:cNvPicPr>
                  <a:picLocks noChangeAspect="1" noChangeArrowheads="1"/>
                </p:cNvPicPr>
                <p:nvPr userDrawn="1"/>
              </p:nvPicPr>
              <p:blipFill>
                <a:blip r:embed="rId2" cstate="print"/>
                <a:srcRect/>
                <a:stretch>
                  <a:fillRect/>
                </a:stretch>
              </p:blipFill>
              <p:spPr bwMode="auto">
                <a:xfrm>
                  <a:off x="5376" y="576"/>
                  <a:ext cx="186" cy="183"/>
                </a:xfrm>
                <a:prstGeom prst="rect">
                  <a:avLst/>
                </a:prstGeom>
                <a:noFill/>
                <a:ln w="9525">
                  <a:noFill/>
                  <a:miter lim="800000"/>
                  <a:headEnd/>
                  <a:tailEnd/>
                </a:ln>
              </p:spPr>
            </p:pic>
            <p:pic>
              <p:nvPicPr>
                <p:cNvPr id="46" name="Picture 22"/>
                <p:cNvPicPr>
                  <a:picLocks noChangeAspect="1" noChangeArrowheads="1"/>
                </p:cNvPicPr>
                <p:nvPr userDrawn="1"/>
              </p:nvPicPr>
              <p:blipFill>
                <a:blip r:embed="rId2" cstate="print"/>
                <a:srcRect/>
                <a:stretch>
                  <a:fillRect/>
                </a:stretch>
              </p:blipFill>
              <p:spPr bwMode="auto">
                <a:xfrm>
                  <a:off x="5574" y="528"/>
                  <a:ext cx="186" cy="183"/>
                </a:xfrm>
                <a:prstGeom prst="rect">
                  <a:avLst/>
                </a:prstGeom>
                <a:noFill/>
                <a:ln w="9525">
                  <a:noFill/>
                  <a:miter lim="800000"/>
                  <a:headEnd/>
                  <a:tailEnd/>
                </a:ln>
              </p:spPr>
            </p:pic>
            <p:pic>
              <p:nvPicPr>
                <p:cNvPr id="47" name="Picture 23"/>
                <p:cNvPicPr>
                  <a:picLocks noChangeAspect="1" noChangeArrowheads="1"/>
                </p:cNvPicPr>
                <p:nvPr userDrawn="1"/>
              </p:nvPicPr>
              <p:blipFill>
                <a:blip r:embed="rId2" cstate="print"/>
                <a:srcRect/>
                <a:stretch>
                  <a:fillRect/>
                </a:stretch>
              </p:blipFill>
              <p:spPr bwMode="auto">
                <a:xfrm>
                  <a:off x="5472" y="768"/>
                  <a:ext cx="186" cy="183"/>
                </a:xfrm>
                <a:prstGeom prst="rect">
                  <a:avLst/>
                </a:prstGeom>
                <a:noFill/>
                <a:ln w="9525">
                  <a:noFill/>
                  <a:miter lim="800000"/>
                  <a:headEnd/>
                  <a:tailEnd/>
                </a:ln>
              </p:spPr>
            </p:pic>
            <p:pic>
              <p:nvPicPr>
                <p:cNvPr id="48" name="Picture 24"/>
                <p:cNvPicPr>
                  <a:picLocks noChangeAspect="1" noChangeArrowheads="1"/>
                </p:cNvPicPr>
                <p:nvPr userDrawn="1"/>
              </p:nvPicPr>
              <p:blipFill>
                <a:blip r:embed="rId2" cstate="print"/>
                <a:srcRect/>
                <a:stretch>
                  <a:fillRect/>
                </a:stretch>
              </p:blipFill>
              <p:spPr bwMode="auto">
                <a:xfrm>
                  <a:off x="5574" y="1008"/>
                  <a:ext cx="186" cy="183"/>
                </a:xfrm>
                <a:prstGeom prst="rect">
                  <a:avLst/>
                </a:prstGeom>
                <a:noFill/>
                <a:ln w="9525">
                  <a:noFill/>
                  <a:miter lim="800000"/>
                  <a:headEnd/>
                  <a:tailEnd/>
                </a:ln>
              </p:spPr>
            </p:pic>
            <p:pic>
              <p:nvPicPr>
                <p:cNvPr id="49" name="Picture 25"/>
                <p:cNvPicPr>
                  <a:picLocks noChangeAspect="1" noChangeArrowheads="1"/>
                </p:cNvPicPr>
                <p:nvPr userDrawn="1"/>
              </p:nvPicPr>
              <p:blipFill>
                <a:blip r:embed="rId2" cstate="print"/>
                <a:srcRect/>
                <a:stretch>
                  <a:fillRect/>
                </a:stretch>
              </p:blipFill>
              <p:spPr bwMode="auto">
                <a:xfrm>
                  <a:off x="5574" y="1248"/>
                  <a:ext cx="186" cy="183"/>
                </a:xfrm>
                <a:prstGeom prst="rect">
                  <a:avLst/>
                </a:prstGeom>
                <a:noFill/>
                <a:ln w="9525">
                  <a:noFill/>
                  <a:miter lim="800000"/>
                  <a:headEnd/>
                  <a:tailEnd/>
                </a:ln>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srcRect/>
                <a:stretch>
                  <a:fillRect/>
                </a:stretch>
              </p:blipFill>
              <p:spPr bwMode="auto">
                <a:xfrm>
                  <a:off x="5136" y="1008"/>
                  <a:ext cx="186" cy="183"/>
                </a:xfrm>
                <a:prstGeom prst="rect">
                  <a:avLst/>
                </a:prstGeom>
                <a:noFill/>
                <a:ln w="9525">
                  <a:noFill/>
                  <a:miter lim="800000"/>
                  <a:headEnd/>
                  <a:tailEnd/>
                </a:ln>
              </p:spPr>
            </p:pic>
            <p:pic>
              <p:nvPicPr>
                <p:cNvPr id="23" name="Picture 28"/>
                <p:cNvPicPr>
                  <a:picLocks noChangeAspect="1" noChangeArrowheads="1"/>
                </p:cNvPicPr>
                <p:nvPr userDrawn="1"/>
              </p:nvPicPr>
              <p:blipFill>
                <a:blip r:embed="rId2" cstate="print"/>
                <a:srcRect/>
                <a:stretch>
                  <a:fillRect/>
                </a:stretch>
              </p:blipFill>
              <p:spPr bwMode="auto">
                <a:xfrm>
                  <a:off x="5184" y="1200"/>
                  <a:ext cx="186" cy="183"/>
                </a:xfrm>
                <a:prstGeom prst="rect">
                  <a:avLst/>
                </a:prstGeom>
                <a:noFill/>
                <a:ln w="9525">
                  <a:noFill/>
                  <a:miter lim="800000"/>
                  <a:headEnd/>
                  <a:tailEnd/>
                </a:ln>
              </p:spPr>
            </p:pic>
            <p:pic>
              <p:nvPicPr>
                <p:cNvPr id="24" name="Picture 29"/>
                <p:cNvPicPr>
                  <a:picLocks noChangeAspect="1" noChangeArrowheads="1"/>
                </p:cNvPicPr>
                <p:nvPr userDrawn="1"/>
              </p:nvPicPr>
              <p:blipFill>
                <a:blip r:embed="rId2" cstate="print"/>
                <a:srcRect/>
                <a:stretch>
                  <a:fillRect/>
                </a:stretch>
              </p:blipFill>
              <p:spPr bwMode="auto">
                <a:xfrm>
                  <a:off x="5136" y="1584"/>
                  <a:ext cx="186" cy="183"/>
                </a:xfrm>
                <a:prstGeom prst="rect">
                  <a:avLst/>
                </a:prstGeom>
                <a:noFill/>
                <a:ln w="9525">
                  <a:noFill/>
                  <a:miter lim="800000"/>
                  <a:headEnd/>
                  <a:tailEnd/>
                </a:ln>
              </p:spPr>
            </p:pic>
            <p:pic>
              <p:nvPicPr>
                <p:cNvPr id="25" name="Picture 30"/>
                <p:cNvPicPr>
                  <a:picLocks noChangeAspect="1" noChangeArrowheads="1"/>
                </p:cNvPicPr>
                <p:nvPr userDrawn="1"/>
              </p:nvPicPr>
              <p:blipFill>
                <a:blip r:embed="rId2" cstate="print"/>
                <a:srcRect/>
                <a:stretch>
                  <a:fillRect/>
                </a:stretch>
              </p:blipFill>
              <p:spPr bwMode="auto">
                <a:xfrm>
                  <a:off x="5280" y="1728"/>
                  <a:ext cx="186" cy="183"/>
                </a:xfrm>
                <a:prstGeom prst="rect">
                  <a:avLst/>
                </a:prstGeom>
                <a:noFill/>
                <a:ln w="9525">
                  <a:noFill/>
                  <a:miter lim="800000"/>
                  <a:headEnd/>
                  <a:tailEnd/>
                </a:ln>
              </p:spPr>
            </p:pic>
            <p:pic>
              <p:nvPicPr>
                <p:cNvPr id="26" name="Picture 31"/>
                <p:cNvPicPr>
                  <a:picLocks noChangeAspect="1" noChangeArrowheads="1"/>
                </p:cNvPicPr>
                <p:nvPr userDrawn="1"/>
              </p:nvPicPr>
              <p:blipFill>
                <a:blip r:embed="rId2" cstate="print"/>
                <a:srcRect/>
                <a:stretch>
                  <a:fillRect/>
                </a:stretch>
              </p:blipFill>
              <p:spPr bwMode="auto">
                <a:xfrm>
                  <a:off x="5040" y="1824"/>
                  <a:ext cx="186" cy="183"/>
                </a:xfrm>
                <a:prstGeom prst="rect">
                  <a:avLst/>
                </a:prstGeom>
                <a:noFill/>
                <a:ln w="9525">
                  <a:noFill/>
                  <a:miter lim="800000"/>
                  <a:headEnd/>
                  <a:tailEnd/>
                </a:ln>
              </p:spPr>
            </p:pic>
            <p:pic>
              <p:nvPicPr>
                <p:cNvPr id="27" name="Picture 32"/>
                <p:cNvPicPr>
                  <a:picLocks noChangeAspect="1" noChangeArrowheads="1"/>
                </p:cNvPicPr>
                <p:nvPr userDrawn="1"/>
              </p:nvPicPr>
              <p:blipFill>
                <a:blip r:embed="rId2" cstate="print"/>
                <a:srcRect/>
                <a:stretch>
                  <a:fillRect/>
                </a:stretch>
              </p:blipFill>
              <p:spPr bwMode="auto">
                <a:xfrm>
                  <a:off x="5088" y="2016"/>
                  <a:ext cx="186" cy="183"/>
                </a:xfrm>
                <a:prstGeom prst="rect">
                  <a:avLst/>
                </a:prstGeom>
                <a:noFill/>
                <a:ln w="9525">
                  <a:noFill/>
                  <a:miter lim="800000"/>
                  <a:headEnd/>
                  <a:tailEnd/>
                </a:ln>
              </p:spPr>
            </p:pic>
            <p:pic>
              <p:nvPicPr>
                <p:cNvPr id="28" name="Picture 33"/>
                <p:cNvPicPr>
                  <a:picLocks noChangeAspect="1" noChangeArrowheads="1"/>
                </p:cNvPicPr>
                <p:nvPr userDrawn="1"/>
              </p:nvPicPr>
              <p:blipFill>
                <a:blip r:embed="rId2" cstate="print"/>
                <a:srcRect/>
                <a:stretch>
                  <a:fillRect/>
                </a:stretch>
              </p:blipFill>
              <p:spPr bwMode="auto">
                <a:xfrm>
                  <a:off x="5280" y="2064"/>
                  <a:ext cx="186" cy="183"/>
                </a:xfrm>
                <a:prstGeom prst="rect">
                  <a:avLst/>
                </a:prstGeom>
                <a:noFill/>
                <a:ln w="9525">
                  <a:noFill/>
                  <a:miter lim="800000"/>
                  <a:headEnd/>
                  <a:tailEnd/>
                </a:ln>
              </p:spPr>
            </p:pic>
            <p:pic>
              <p:nvPicPr>
                <p:cNvPr id="29" name="Picture 34"/>
                <p:cNvPicPr>
                  <a:picLocks noChangeAspect="1" noChangeArrowheads="1"/>
                </p:cNvPicPr>
                <p:nvPr userDrawn="1"/>
              </p:nvPicPr>
              <p:blipFill>
                <a:blip r:embed="rId2" cstate="print"/>
                <a:srcRect/>
                <a:stretch>
                  <a:fillRect/>
                </a:stretch>
              </p:blipFill>
              <p:spPr bwMode="auto">
                <a:xfrm>
                  <a:off x="5232" y="2352"/>
                  <a:ext cx="186" cy="183"/>
                </a:xfrm>
                <a:prstGeom prst="rect">
                  <a:avLst/>
                </a:prstGeom>
                <a:noFill/>
                <a:ln w="9525">
                  <a:noFill/>
                  <a:miter lim="800000"/>
                  <a:headEnd/>
                  <a:tailEnd/>
                </a:ln>
              </p:spPr>
            </p:pic>
            <p:pic>
              <p:nvPicPr>
                <p:cNvPr id="30" name="Picture 35"/>
                <p:cNvPicPr>
                  <a:picLocks noChangeAspect="1" noChangeArrowheads="1"/>
                </p:cNvPicPr>
                <p:nvPr userDrawn="1"/>
              </p:nvPicPr>
              <p:blipFill>
                <a:blip r:embed="rId2" cstate="print"/>
                <a:srcRect/>
                <a:stretch>
                  <a:fillRect/>
                </a:stretch>
              </p:blipFill>
              <p:spPr bwMode="auto">
                <a:xfrm>
                  <a:off x="4992" y="2208"/>
                  <a:ext cx="186" cy="183"/>
                </a:xfrm>
                <a:prstGeom prst="rect">
                  <a:avLst/>
                </a:prstGeom>
                <a:noFill/>
                <a:ln w="9525">
                  <a:noFill/>
                  <a:miter lim="800000"/>
                  <a:headEnd/>
                  <a:tailEnd/>
                </a:ln>
              </p:spPr>
            </p:pic>
            <p:pic>
              <p:nvPicPr>
                <p:cNvPr id="31" name="Picture 36"/>
                <p:cNvPicPr>
                  <a:picLocks noChangeAspect="1" noChangeArrowheads="1"/>
                </p:cNvPicPr>
                <p:nvPr userDrawn="1"/>
              </p:nvPicPr>
              <p:blipFill>
                <a:blip r:embed="rId2" cstate="print"/>
                <a:srcRect/>
                <a:stretch>
                  <a:fillRect/>
                </a:stretch>
              </p:blipFill>
              <p:spPr bwMode="auto">
                <a:xfrm>
                  <a:off x="4992" y="2448"/>
                  <a:ext cx="186" cy="183"/>
                </a:xfrm>
                <a:prstGeom prst="rect">
                  <a:avLst/>
                </a:prstGeom>
                <a:noFill/>
                <a:ln w="9525">
                  <a:noFill/>
                  <a:miter lim="800000"/>
                  <a:headEnd/>
                  <a:tailEnd/>
                </a:ln>
              </p:spPr>
            </p:pic>
            <p:pic>
              <p:nvPicPr>
                <p:cNvPr id="32" name="Picture 37"/>
                <p:cNvPicPr>
                  <a:picLocks noChangeAspect="1" noChangeArrowheads="1"/>
                </p:cNvPicPr>
                <p:nvPr userDrawn="1"/>
              </p:nvPicPr>
              <p:blipFill>
                <a:blip r:embed="rId2" cstate="print"/>
                <a:srcRect/>
                <a:stretch>
                  <a:fillRect/>
                </a:stretch>
              </p:blipFill>
              <p:spPr bwMode="auto">
                <a:xfrm>
                  <a:off x="5136" y="2592"/>
                  <a:ext cx="186" cy="183"/>
                </a:xfrm>
                <a:prstGeom prst="rect">
                  <a:avLst/>
                </a:prstGeom>
                <a:noFill/>
                <a:ln w="9525">
                  <a:noFill/>
                  <a:miter lim="800000"/>
                  <a:headEnd/>
                  <a:tailEnd/>
                </a:ln>
              </p:spPr>
            </p:pic>
            <p:pic>
              <p:nvPicPr>
                <p:cNvPr id="33" name="Picture 38"/>
                <p:cNvPicPr>
                  <a:picLocks noChangeAspect="1" noChangeArrowheads="1"/>
                </p:cNvPicPr>
                <p:nvPr userDrawn="1"/>
              </p:nvPicPr>
              <p:blipFill>
                <a:blip r:embed="rId2" cstate="print"/>
                <a:srcRect/>
                <a:stretch>
                  <a:fillRect/>
                </a:stretch>
              </p:blipFill>
              <p:spPr bwMode="auto">
                <a:xfrm>
                  <a:off x="5232" y="1392"/>
                  <a:ext cx="186" cy="183"/>
                </a:xfrm>
                <a:prstGeom prst="rect">
                  <a:avLst/>
                </a:prstGeom>
                <a:noFill/>
                <a:ln w="9525">
                  <a:noFill/>
                  <a:miter lim="800000"/>
                  <a:headEnd/>
                  <a:tailEnd/>
                </a:ln>
              </p:spPr>
            </p:pic>
            <p:pic>
              <p:nvPicPr>
                <p:cNvPr id="34" name="Picture 39"/>
                <p:cNvPicPr>
                  <a:picLocks noChangeAspect="1" noChangeArrowheads="1"/>
                </p:cNvPicPr>
                <p:nvPr userDrawn="1"/>
              </p:nvPicPr>
              <p:blipFill>
                <a:blip r:embed="rId2" cstate="print"/>
                <a:srcRect/>
                <a:stretch>
                  <a:fillRect/>
                </a:stretch>
              </p:blipFill>
              <p:spPr bwMode="auto">
                <a:xfrm>
                  <a:off x="4944" y="2736"/>
                  <a:ext cx="186" cy="183"/>
                </a:xfrm>
                <a:prstGeom prst="rect">
                  <a:avLst/>
                </a:prstGeom>
                <a:noFill/>
                <a:ln w="9525">
                  <a:noFill/>
                  <a:miter lim="800000"/>
                  <a:headEnd/>
                  <a:tailEnd/>
                </a:ln>
              </p:spPr>
            </p:pic>
            <p:pic>
              <p:nvPicPr>
                <p:cNvPr id="35" name="Picture 40"/>
                <p:cNvPicPr>
                  <a:picLocks noChangeAspect="1" noChangeArrowheads="1"/>
                </p:cNvPicPr>
                <p:nvPr userDrawn="1"/>
              </p:nvPicPr>
              <p:blipFill>
                <a:blip r:embed="rId2" cstate="print"/>
                <a:srcRect/>
                <a:stretch>
                  <a:fillRect/>
                </a:stretch>
              </p:blipFill>
              <p:spPr bwMode="auto">
                <a:xfrm>
                  <a:off x="4992" y="3072"/>
                  <a:ext cx="186" cy="183"/>
                </a:xfrm>
                <a:prstGeom prst="rect">
                  <a:avLst/>
                </a:prstGeom>
                <a:noFill/>
                <a:ln w="9525">
                  <a:noFill/>
                  <a:miter lim="800000"/>
                  <a:headEnd/>
                  <a:tailEnd/>
                </a:ln>
              </p:spPr>
            </p:pic>
            <p:pic>
              <p:nvPicPr>
                <p:cNvPr id="36" name="Picture 41"/>
                <p:cNvPicPr>
                  <a:picLocks noChangeAspect="1" noChangeArrowheads="1"/>
                </p:cNvPicPr>
                <p:nvPr userDrawn="1"/>
              </p:nvPicPr>
              <p:blipFill>
                <a:blip r:embed="rId2" cstate="print"/>
                <a:srcRect/>
                <a:stretch>
                  <a:fillRect/>
                </a:stretch>
              </p:blipFill>
              <p:spPr bwMode="auto">
                <a:xfrm>
                  <a:off x="5232" y="3312"/>
                  <a:ext cx="186" cy="183"/>
                </a:xfrm>
                <a:prstGeom prst="rect">
                  <a:avLst/>
                </a:prstGeom>
                <a:noFill/>
                <a:ln w="9525">
                  <a:noFill/>
                  <a:miter lim="800000"/>
                  <a:headEnd/>
                  <a:tailEnd/>
                </a:ln>
              </p:spPr>
            </p:pic>
            <p:pic>
              <p:nvPicPr>
                <p:cNvPr id="37" name="Picture 42"/>
                <p:cNvPicPr>
                  <a:picLocks noChangeAspect="1" noChangeArrowheads="1"/>
                </p:cNvPicPr>
                <p:nvPr userDrawn="1"/>
              </p:nvPicPr>
              <p:blipFill>
                <a:blip r:embed="rId2" cstate="print"/>
                <a:srcRect/>
                <a:stretch>
                  <a:fillRect/>
                </a:stretch>
              </p:blipFill>
              <p:spPr bwMode="auto">
                <a:xfrm>
                  <a:off x="4992" y="3408"/>
                  <a:ext cx="186" cy="183"/>
                </a:xfrm>
                <a:prstGeom prst="rect">
                  <a:avLst/>
                </a:prstGeom>
                <a:noFill/>
                <a:ln w="9525">
                  <a:noFill/>
                  <a:miter lim="800000"/>
                  <a:headEnd/>
                  <a:tailEnd/>
                </a:ln>
              </p:spPr>
            </p:pic>
            <p:pic>
              <p:nvPicPr>
                <p:cNvPr id="38" name="Picture 43"/>
                <p:cNvPicPr>
                  <a:picLocks noChangeAspect="1" noChangeArrowheads="1"/>
                </p:cNvPicPr>
                <p:nvPr userDrawn="1"/>
              </p:nvPicPr>
              <p:blipFill>
                <a:blip r:embed="rId2" cstate="print"/>
                <a:srcRect/>
                <a:stretch>
                  <a:fillRect/>
                </a:stretch>
              </p:blipFill>
              <p:spPr bwMode="auto">
                <a:xfrm>
                  <a:off x="5088" y="3552"/>
                  <a:ext cx="186" cy="183"/>
                </a:xfrm>
                <a:prstGeom prst="rect">
                  <a:avLst/>
                </a:prstGeom>
                <a:noFill/>
                <a:ln w="9525">
                  <a:noFill/>
                  <a:miter lim="800000"/>
                  <a:headEnd/>
                  <a:tailEnd/>
                </a:ln>
              </p:spPr>
            </p:pic>
            <p:pic>
              <p:nvPicPr>
                <p:cNvPr id="39" name="Picture 44"/>
                <p:cNvPicPr>
                  <a:picLocks noChangeAspect="1" noChangeArrowheads="1"/>
                </p:cNvPicPr>
                <p:nvPr userDrawn="1"/>
              </p:nvPicPr>
              <p:blipFill>
                <a:blip r:embed="rId2" cstate="print"/>
                <a:srcRect/>
                <a:stretch>
                  <a:fillRect/>
                </a:stretch>
              </p:blipFill>
              <p:spPr bwMode="auto">
                <a:xfrm>
                  <a:off x="4992" y="3792"/>
                  <a:ext cx="186" cy="183"/>
                </a:xfrm>
                <a:prstGeom prst="rect">
                  <a:avLst/>
                </a:prstGeom>
                <a:noFill/>
                <a:ln w="9525">
                  <a:noFill/>
                  <a:miter lim="800000"/>
                  <a:headEnd/>
                  <a:tailEnd/>
                </a:ln>
              </p:spPr>
            </p:pic>
            <p:pic>
              <p:nvPicPr>
                <p:cNvPr id="40" name="Picture 45"/>
                <p:cNvPicPr>
                  <a:picLocks noChangeAspect="1" noChangeArrowheads="1"/>
                </p:cNvPicPr>
                <p:nvPr userDrawn="1"/>
              </p:nvPicPr>
              <p:blipFill>
                <a:blip r:embed="rId2" cstate="print"/>
                <a:srcRect/>
                <a:stretch>
                  <a:fillRect/>
                </a:stretch>
              </p:blipFill>
              <p:spPr bwMode="auto">
                <a:xfrm>
                  <a:off x="5184" y="3696"/>
                  <a:ext cx="186" cy="183"/>
                </a:xfrm>
                <a:prstGeom prst="rect">
                  <a:avLst/>
                </a:prstGeom>
                <a:noFill/>
                <a:ln w="9525">
                  <a:noFill/>
                  <a:miter lim="800000"/>
                  <a:headEnd/>
                  <a:tailEnd/>
                </a:ln>
              </p:spPr>
            </p:pic>
          </p:grpSp>
        </p:grpSp>
        <p:sp>
          <p:nvSpPr>
            <p:cNvPr id="9"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ru-RU"/>
            </a:p>
          </p:txBody>
        </p:sp>
        <p:sp>
          <p:nvSpPr>
            <p:cNvPr id="12"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email"/>
              <a:srcRect/>
              <a:tile tx="0" ty="0" sx="100000" sy="100000" flip="none" algn="tl"/>
            </a:blipFill>
            <a:ln w="9525" cap="flat" cmpd="sng">
              <a:noFill/>
              <a:prstDash val="solid"/>
              <a:round/>
              <a:headEnd/>
              <a:tailEnd/>
            </a:ln>
            <a:effectLst/>
          </p:spPr>
          <p:txBody>
            <a:bodyPr wrap="none" anchor="ctr"/>
            <a:lstStyle/>
            <a:p>
              <a:pPr>
                <a:defRPr/>
              </a:pPr>
              <a:endParaRPr lang="ru-RU"/>
            </a:p>
          </p:txBody>
        </p:sp>
        <p:sp>
          <p:nvSpPr>
            <p:cNvPr id="13"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email"/>
              <a:srcRect/>
              <a:tile tx="0" ty="0" sx="100000" sy="100000" flip="none" algn="tl"/>
            </a:blipFill>
            <a:ln w="9525" cap="flat" cmpd="sng">
              <a:noFill/>
              <a:prstDash val="solid"/>
              <a:round/>
              <a:headEnd/>
              <a:tailEnd/>
            </a:ln>
            <a:effectLst/>
          </p:spPr>
          <p:txBody>
            <a:bodyPr wrap="none" anchor="ctr"/>
            <a:lstStyle/>
            <a:p>
              <a:pPr>
                <a:defRPr/>
              </a:pPr>
              <a:endParaRPr lang="ru-RU"/>
            </a:p>
          </p:txBody>
        </p:sp>
        <p:sp>
          <p:nvSpPr>
            <p:cNvPr id="14"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5"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ru-RU"/>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ru-RU"/>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ru-RU" sz="1800"/>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9"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ru-RU" sz="1800"/>
            </a:p>
          </p:txBody>
        </p:sp>
      </p:grpSp>
      <p:sp>
        <p:nvSpPr>
          <p:cNvPr id="10297" name="Rectangle 57"/>
          <p:cNvSpPr>
            <a:spLocks noGrp="1" noChangeArrowheads="1"/>
          </p:cNvSpPr>
          <p:nvPr>
            <p:ph type="ctrTitle" sz="quarter"/>
          </p:nvPr>
        </p:nvSpPr>
        <p:spPr>
          <a:xfrm>
            <a:off x="685800" y="1370013"/>
            <a:ext cx="6965950" cy="2057400"/>
          </a:xfrm>
        </p:spPr>
        <p:txBody>
          <a:bodyPr/>
          <a:lstStyle>
            <a:lvl1pPr>
              <a:defRPr/>
            </a:lvl1pPr>
          </a:lstStyle>
          <a:p>
            <a:r>
              <a:rPr lang="uk-UA"/>
              <a:t>Образец заголовка</a:t>
            </a:r>
          </a:p>
        </p:txBody>
      </p:sp>
      <p:sp>
        <p:nvSpPr>
          <p:cNvPr id="1029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uk-UA"/>
              <a:t>Образец подзаголовка</a:t>
            </a:r>
          </a:p>
        </p:txBody>
      </p:sp>
      <p:sp>
        <p:nvSpPr>
          <p:cNvPr id="59" name="Rectangle 59"/>
          <p:cNvSpPr>
            <a:spLocks noGrp="1" noChangeArrowheads="1"/>
          </p:cNvSpPr>
          <p:nvPr>
            <p:ph type="dt" sz="quarter" idx="10"/>
          </p:nvPr>
        </p:nvSpPr>
        <p:spPr/>
        <p:txBody>
          <a:bodyPr/>
          <a:lstStyle>
            <a:lvl1pPr>
              <a:defRPr/>
            </a:lvl1pPr>
          </a:lstStyle>
          <a:p>
            <a:pPr>
              <a:defRPr/>
            </a:pPr>
            <a:endParaRPr lang="uk-UA"/>
          </a:p>
        </p:txBody>
      </p:sp>
      <p:sp>
        <p:nvSpPr>
          <p:cNvPr id="60" name="Rectangle 60"/>
          <p:cNvSpPr>
            <a:spLocks noGrp="1" noChangeArrowheads="1"/>
          </p:cNvSpPr>
          <p:nvPr>
            <p:ph type="ftr" sz="quarter" idx="11"/>
          </p:nvPr>
        </p:nvSpPr>
        <p:spPr/>
        <p:txBody>
          <a:bodyPr/>
          <a:lstStyle>
            <a:lvl1pPr>
              <a:defRPr/>
            </a:lvl1pPr>
          </a:lstStyle>
          <a:p>
            <a:pPr>
              <a:defRPr/>
            </a:pPr>
            <a:endParaRPr lang="uk-UA"/>
          </a:p>
        </p:txBody>
      </p:sp>
      <p:sp>
        <p:nvSpPr>
          <p:cNvPr id="61" name="Rectangle 61"/>
          <p:cNvSpPr>
            <a:spLocks noGrp="1" noChangeArrowheads="1"/>
          </p:cNvSpPr>
          <p:nvPr>
            <p:ph type="sldNum" sz="quarter" idx="12"/>
          </p:nvPr>
        </p:nvSpPr>
        <p:spPr/>
        <p:txBody>
          <a:bodyPr/>
          <a:lstStyle>
            <a:lvl1pPr>
              <a:defRPr/>
            </a:lvl1pPr>
          </a:lstStyle>
          <a:p>
            <a:pPr>
              <a:defRPr/>
            </a:pPr>
            <a:fld id="{20A5D7F5-3816-46FB-947B-28353E407934}"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9"/>
          <p:cNvSpPr>
            <a:spLocks noGrp="1" noChangeArrowheads="1"/>
          </p:cNvSpPr>
          <p:nvPr>
            <p:ph type="dt" sz="half" idx="10"/>
          </p:nvPr>
        </p:nvSpPr>
        <p:spPr>
          <a:ln/>
        </p:spPr>
        <p:txBody>
          <a:bodyPr/>
          <a:lstStyle>
            <a:lvl1pPr>
              <a:defRPr/>
            </a:lvl1pPr>
          </a:lstStyle>
          <a:p>
            <a:pPr>
              <a:defRPr/>
            </a:pPr>
            <a:endParaRPr lang="uk-UA"/>
          </a:p>
        </p:txBody>
      </p:sp>
      <p:sp>
        <p:nvSpPr>
          <p:cNvPr id="5" name="Rectangle 60"/>
          <p:cNvSpPr>
            <a:spLocks noGrp="1" noChangeArrowheads="1"/>
          </p:cNvSpPr>
          <p:nvPr>
            <p:ph type="ftr" sz="quarter" idx="11"/>
          </p:nvPr>
        </p:nvSpPr>
        <p:spPr>
          <a:ln/>
        </p:spPr>
        <p:txBody>
          <a:bodyPr/>
          <a:lstStyle>
            <a:lvl1pPr>
              <a:defRPr/>
            </a:lvl1pPr>
          </a:lstStyle>
          <a:p>
            <a:pPr>
              <a:defRPr/>
            </a:pPr>
            <a:endParaRPr lang="uk-UA"/>
          </a:p>
        </p:txBody>
      </p:sp>
      <p:sp>
        <p:nvSpPr>
          <p:cNvPr id="6" name="Rectangle 61"/>
          <p:cNvSpPr>
            <a:spLocks noGrp="1" noChangeArrowheads="1"/>
          </p:cNvSpPr>
          <p:nvPr>
            <p:ph type="sldNum" sz="quarter" idx="12"/>
          </p:nvPr>
        </p:nvSpPr>
        <p:spPr>
          <a:ln/>
        </p:spPr>
        <p:txBody>
          <a:bodyPr/>
          <a:lstStyle>
            <a:lvl1pPr>
              <a:defRPr/>
            </a:lvl1pPr>
          </a:lstStyle>
          <a:p>
            <a:pPr>
              <a:defRPr/>
            </a:pPr>
            <a:fld id="{5B77EACE-3303-4FF8-B1F4-07F37B0639F9}"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27713" y="227013"/>
            <a:ext cx="1868487" cy="58689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19075" y="227013"/>
            <a:ext cx="5456238" cy="5868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9"/>
          <p:cNvSpPr>
            <a:spLocks noGrp="1" noChangeArrowheads="1"/>
          </p:cNvSpPr>
          <p:nvPr>
            <p:ph type="dt" sz="half" idx="10"/>
          </p:nvPr>
        </p:nvSpPr>
        <p:spPr>
          <a:ln/>
        </p:spPr>
        <p:txBody>
          <a:bodyPr/>
          <a:lstStyle>
            <a:lvl1pPr>
              <a:defRPr/>
            </a:lvl1pPr>
          </a:lstStyle>
          <a:p>
            <a:pPr>
              <a:defRPr/>
            </a:pPr>
            <a:endParaRPr lang="uk-UA"/>
          </a:p>
        </p:txBody>
      </p:sp>
      <p:sp>
        <p:nvSpPr>
          <p:cNvPr id="5" name="Rectangle 60"/>
          <p:cNvSpPr>
            <a:spLocks noGrp="1" noChangeArrowheads="1"/>
          </p:cNvSpPr>
          <p:nvPr>
            <p:ph type="ftr" sz="quarter" idx="11"/>
          </p:nvPr>
        </p:nvSpPr>
        <p:spPr>
          <a:ln/>
        </p:spPr>
        <p:txBody>
          <a:bodyPr/>
          <a:lstStyle>
            <a:lvl1pPr>
              <a:defRPr/>
            </a:lvl1pPr>
          </a:lstStyle>
          <a:p>
            <a:pPr>
              <a:defRPr/>
            </a:pPr>
            <a:endParaRPr lang="uk-UA"/>
          </a:p>
        </p:txBody>
      </p:sp>
      <p:sp>
        <p:nvSpPr>
          <p:cNvPr id="6" name="Rectangle 61"/>
          <p:cNvSpPr>
            <a:spLocks noGrp="1" noChangeArrowheads="1"/>
          </p:cNvSpPr>
          <p:nvPr>
            <p:ph type="sldNum" sz="quarter" idx="12"/>
          </p:nvPr>
        </p:nvSpPr>
        <p:spPr>
          <a:ln/>
        </p:spPr>
        <p:txBody>
          <a:bodyPr/>
          <a:lstStyle>
            <a:lvl1pPr>
              <a:defRPr/>
            </a:lvl1pPr>
          </a:lstStyle>
          <a:p>
            <a:pPr>
              <a:defRPr/>
            </a:pPr>
            <a:fld id="{0DB8B63C-B903-47D9-8B16-DFBA5C933507}"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9"/>
          <p:cNvSpPr>
            <a:spLocks noGrp="1" noChangeArrowheads="1"/>
          </p:cNvSpPr>
          <p:nvPr>
            <p:ph type="dt" sz="half" idx="10"/>
          </p:nvPr>
        </p:nvSpPr>
        <p:spPr>
          <a:ln/>
        </p:spPr>
        <p:txBody>
          <a:bodyPr/>
          <a:lstStyle>
            <a:lvl1pPr>
              <a:defRPr/>
            </a:lvl1pPr>
          </a:lstStyle>
          <a:p>
            <a:pPr>
              <a:defRPr/>
            </a:pPr>
            <a:endParaRPr lang="uk-UA"/>
          </a:p>
        </p:txBody>
      </p:sp>
      <p:sp>
        <p:nvSpPr>
          <p:cNvPr id="5" name="Rectangle 60"/>
          <p:cNvSpPr>
            <a:spLocks noGrp="1" noChangeArrowheads="1"/>
          </p:cNvSpPr>
          <p:nvPr>
            <p:ph type="ftr" sz="quarter" idx="11"/>
          </p:nvPr>
        </p:nvSpPr>
        <p:spPr>
          <a:ln/>
        </p:spPr>
        <p:txBody>
          <a:bodyPr/>
          <a:lstStyle>
            <a:lvl1pPr>
              <a:defRPr/>
            </a:lvl1pPr>
          </a:lstStyle>
          <a:p>
            <a:pPr>
              <a:defRPr/>
            </a:pPr>
            <a:endParaRPr lang="uk-UA"/>
          </a:p>
        </p:txBody>
      </p:sp>
      <p:sp>
        <p:nvSpPr>
          <p:cNvPr id="6" name="Rectangle 61"/>
          <p:cNvSpPr>
            <a:spLocks noGrp="1" noChangeArrowheads="1"/>
          </p:cNvSpPr>
          <p:nvPr>
            <p:ph type="sldNum" sz="quarter" idx="12"/>
          </p:nvPr>
        </p:nvSpPr>
        <p:spPr>
          <a:ln/>
        </p:spPr>
        <p:txBody>
          <a:bodyPr/>
          <a:lstStyle>
            <a:lvl1pPr>
              <a:defRPr/>
            </a:lvl1pPr>
          </a:lstStyle>
          <a:p>
            <a:pPr>
              <a:defRPr/>
            </a:pPr>
            <a:fld id="{8EE30107-51D4-42DA-8DEF-171365A4E160}"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9"/>
          <p:cNvSpPr>
            <a:spLocks noGrp="1" noChangeArrowheads="1"/>
          </p:cNvSpPr>
          <p:nvPr>
            <p:ph type="dt" sz="half" idx="10"/>
          </p:nvPr>
        </p:nvSpPr>
        <p:spPr>
          <a:ln/>
        </p:spPr>
        <p:txBody>
          <a:bodyPr/>
          <a:lstStyle>
            <a:lvl1pPr>
              <a:defRPr/>
            </a:lvl1pPr>
          </a:lstStyle>
          <a:p>
            <a:pPr>
              <a:defRPr/>
            </a:pPr>
            <a:endParaRPr lang="uk-UA"/>
          </a:p>
        </p:txBody>
      </p:sp>
      <p:sp>
        <p:nvSpPr>
          <p:cNvPr id="5" name="Rectangle 60"/>
          <p:cNvSpPr>
            <a:spLocks noGrp="1" noChangeArrowheads="1"/>
          </p:cNvSpPr>
          <p:nvPr>
            <p:ph type="ftr" sz="quarter" idx="11"/>
          </p:nvPr>
        </p:nvSpPr>
        <p:spPr>
          <a:ln/>
        </p:spPr>
        <p:txBody>
          <a:bodyPr/>
          <a:lstStyle>
            <a:lvl1pPr>
              <a:defRPr/>
            </a:lvl1pPr>
          </a:lstStyle>
          <a:p>
            <a:pPr>
              <a:defRPr/>
            </a:pPr>
            <a:endParaRPr lang="uk-UA"/>
          </a:p>
        </p:txBody>
      </p:sp>
      <p:sp>
        <p:nvSpPr>
          <p:cNvPr id="6" name="Rectangle 61"/>
          <p:cNvSpPr>
            <a:spLocks noGrp="1" noChangeArrowheads="1"/>
          </p:cNvSpPr>
          <p:nvPr>
            <p:ph type="sldNum" sz="quarter" idx="12"/>
          </p:nvPr>
        </p:nvSpPr>
        <p:spPr>
          <a:ln/>
        </p:spPr>
        <p:txBody>
          <a:bodyPr/>
          <a:lstStyle>
            <a:lvl1pPr>
              <a:defRPr/>
            </a:lvl1pPr>
          </a:lstStyle>
          <a:p>
            <a:pPr>
              <a:defRPr/>
            </a:pPr>
            <a:fld id="{C5046A3E-542F-44CE-913A-2A0A563B9D75}"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9"/>
          <p:cNvSpPr>
            <a:spLocks noGrp="1" noChangeArrowheads="1"/>
          </p:cNvSpPr>
          <p:nvPr>
            <p:ph type="dt" sz="half" idx="10"/>
          </p:nvPr>
        </p:nvSpPr>
        <p:spPr>
          <a:ln/>
        </p:spPr>
        <p:txBody>
          <a:bodyPr/>
          <a:lstStyle>
            <a:lvl1pPr>
              <a:defRPr/>
            </a:lvl1pPr>
          </a:lstStyle>
          <a:p>
            <a:pPr>
              <a:defRPr/>
            </a:pPr>
            <a:endParaRPr lang="uk-UA"/>
          </a:p>
        </p:txBody>
      </p:sp>
      <p:sp>
        <p:nvSpPr>
          <p:cNvPr id="6" name="Rectangle 60"/>
          <p:cNvSpPr>
            <a:spLocks noGrp="1" noChangeArrowheads="1"/>
          </p:cNvSpPr>
          <p:nvPr>
            <p:ph type="ftr" sz="quarter" idx="11"/>
          </p:nvPr>
        </p:nvSpPr>
        <p:spPr>
          <a:ln/>
        </p:spPr>
        <p:txBody>
          <a:bodyPr/>
          <a:lstStyle>
            <a:lvl1pPr>
              <a:defRPr/>
            </a:lvl1pPr>
          </a:lstStyle>
          <a:p>
            <a:pPr>
              <a:defRPr/>
            </a:pPr>
            <a:endParaRPr lang="uk-UA"/>
          </a:p>
        </p:txBody>
      </p:sp>
      <p:sp>
        <p:nvSpPr>
          <p:cNvPr id="7" name="Rectangle 61"/>
          <p:cNvSpPr>
            <a:spLocks noGrp="1" noChangeArrowheads="1"/>
          </p:cNvSpPr>
          <p:nvPr>
            <p:ph type="sldNum" sz="quarter" idx="12"/>
          </p:nvPr>
        </p:nvSpPr>
        <p:spPr>
          <a:ln/>
        </p:spPr>
        <p:txBody>
          <a:bodyPr/>
          <a:lstStyle>
            <a:lvl1pPr>
              <a:defRPr/>
            </a:lvl1pPr>
          </a:lstStyle>
          <a:p>
            <a:pPr>
              <a:defRPr/>
            </a:pPr>
            <a:fld id="{A9EBC7C2-2BC5-4043-B716-4AD2EA047B54}"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9"/>
          <p:cNvSpPr>
            <a:spLocks noGrp="1" noChangeArrowheads="1"/>
          </p:cNvSpPr>
          <p:nvPr>
            <p:ph type="dt" sz="half" idx="10"/>
          </p:nvPr>
        </p:nvSpPr>
        <p:spPr>
          <a:ln/>
        </p:spPr>
        <p:txBody>
          <a:bodyPr/>
          <a:lstStyle>
            <a:lvl1pPr>
              <a:defRPr/>
            </a:lvl1pPr>
          </a:lstStyle>
          <a:p>
            <a:pPr>
              <a:defRPr/>
            </a:pPr>
            <a:endParaRPr lang="uk-UA"/>
          </a:p>
        </p:txBody>
      </p:sp>
      <p:sp>
        <p:nvSpPr>
          <p:cNvPr id="8" name="Rectangle 60"/>
          <p:cNvSpPr>
            <a:spLocks noGrp="1" noChangeArrowheads="1"/>
          </p:cNvSpPr>
          <p:nvPr>
            <p:ph type="ftr" sz="quarter" idx="11"/>
          </p:nvPr>
        </p:nvSpPr>
        <p:spPr>
          <a:ln/>
        </p:spPr>
        <p:txBody>
          <a:bodyPr/>
          <a:lstStyle>
            <a:lvl1pPr>
              <a:defRPr/>
            </a:lvl1pPr>
          </a:lstStyle>
          <a:p>
            <a:pPr>
              <a:defRPr/>
            </a:pPr>
            <a:endParaRPr lang="uk-UA"/>
          </a:p>
        </p:txBody>
      </p:sp>
      <p:sp>
        <p:nvSpPr>
          <p:cNvPr id="9" name="Rectangle 61"/>
          <p:cNvSpPr>
            <a:spLocks noGrp="1" noChangeArrowheads="1"/>
          </p:cNvSpPr>
          <p:nvPr>
            <p:ph type="sldNum" sz="quarter" idx="12"/>
          </p:nvPr>
        </p:nvSpPr>
        <p:spPr>
          <a:ln/>
        </p:spPr>
        <p:txBody>
          <a:bodyPr/>
          <a:lstStyle>
            <a:lvl1pPr>
              <a:defRPr/>
            </a:lvl1pPr>
          </a:lstStyle>
          <a:p>
            <a:pPr>
              <a:defRPr/>
            </a:pPr>
            <a:fld id="{21703CB2-CCA1-4CD2-A2A9-DF943E17AE3C}"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9"/>
          <p:cNvSpPr>
            <a:spLocks noGrp="1" noChangeArrowheads="1"/>
          </p:cNvSpPr>
          <p:nvPr>
            <p:ph type="dt" sz="half" idx="10"/>
          </p:nvPr>
        </p:nvSpPr>
        <p:spPr>
          <a:ln/>
        </p:spPr>
        <p:txBody>
          <a:bodyPr/>
          <a:lstStyle>
            <a:lvl1pPr>
              <a:defRPr/>
            </a:lvl1pPr>
          </a:lstStyle>
          <a:p>
            <a:pPr>
              <a:defRPr/>
            </a:pPr>
            <a:endParaRPr lang="uk-UA"/>
          </a:p>
        </p:txBody>
      </p:sp>
      <p:sp>
        <p:nvSpPr>
          <p:cNvPr id="4" name="Rectangle 60"/>
          <p:cNvSpPr>
            <a:spLocks noGrp="1" noChangeArrowheads="1"/>
          </p:cNvSpPr>
          <p:nvPr>
            <p:ph type="ftr" sz="quarter" idx="11"/>
          </p:nvPr>
        </p:nvSpPr>
        <p:spPr>
          <a:ln/>
        </p:spPr>
        <p:txBody>
          <a:bodyPr/>
          <a:lstStyle>
            <a:lvl1pPr>
              <a:defRPr/>
            </a:lvl1pPr>
          </a:lstStyle>
          <a:p>
            <a:pPr>
              <a:defRPr/>
            </a:pPr>
            <a:endParaRPr lang="uk-UA"/>
          </a:p>
        </p:txBody>
      </p:sp>
      <p:sp>
        <p:nvSpPr>
          <p:cNvPr id="5" name="Rectangle 61"/>
          <p:cNvSpPr>
            <a:spLocks noGrp="1" noChangeArrowheads="1"/>
          </p:cNvSpPr>
          <p:nvPr>
            <p:ph type="sldNum" sz="quarter" idx="12"/>
          </p:nvPr>
        </p:nvSpPr>
        <p:spPr>
          <a:ln/>
        </p:spPr>
        <p:txBody>
          <a:bodyPr/>
          <a:lstStyle>
            <a:lvl1pPr>
              <a:defRPr/>
            </a:lvl1pPr>
          </a:lstStyle>
          <a:p>
            <a:pPr>
              <a:defRPr/>
            </a:pPr>
            <a:fld id="{8BC3148D-E426-4204-88BD-B1A05D8B9484}"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uk-UA"/>
          </a:p>
        </p:txBody>
      </p:sp>
      <p:sp>
        <p:nvSpPr>
          <p:cNvPr id="3" name="Rectangle 60"/>
          <p:cNvSpPr>
            <a:spLocks noGrp="1" noChangeArrowheads="1"/>
          </p:cNvSpPr>
          <p:nvPr>
            <p:ph type="ftr" sz="quarter" idx="11"/>
          </p:nvPr>
        </p:nvSpPr>
        <p:spPr>
          <a:ln/>
        </p:spPr>
        <p:txBody>
          <a:bodyPr/>
          <a:lstStyle>
            <a:lvl1pPr>
              <a:defRPr/>
            </a:lvl1pPr>
          </a:lstStyle>
          <a:p>
            <a:pPr>
              <a:defRPr/>
            </a:pPr>
            <a:endParaRPr lang="uk-UA"/>
          </a:p>
        </p:txBody>
      </p:sp>
      <p:sp>
        <p:nvSpPr>
          <p:cNvPr id="4" name="Rectangle 61"/>
          <p:cNvSpPr>
            <a:spLocks noGrp="1" noChangeArrowheads="1"/>
          </p:cNvSpPr>
          <p:nvPr>
            <p:ph type="sldNum" sz="quarter" idx="12"/>
          </p:nvPr>
        </p:nvSpPr>
        <p:spPr>
          <a:ln/>
        </p:spPr>
        <p:txBody>
          <a:bodyPr/>
          <a:lstStyle>
            <a:lvl1pPr>
              <a:defRPr/>
            </a:lvl1pPr>
          </a:lstStyle>
          <a:p>
            <a:pPr>
              <a:defRPr/>
            </a:pPr>
            <a:fld id="{193E91B4-FC84-4EF0-9710-D065727E8840}"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9"/>
          <p:cNvSpPr>
            <a:spLocks noGrp="1" noChangeArrowheads="1"/>
          </p:cNvSpPr>
          <p:nvPr>
            <p:ph type="dt" sz="half" idx="10"/>
          </p:nvPr>
        </p:nvSpPr>
        <p:spPr>
          <a:ln/>
        </p:spPr>
        <p:txBody>
          <a:bodyPr/>
          <a:lstStyle>
            <a:lvl1pPr>
              <a:defRPr/>
            </a:lvl1pPr>
          </a:lstStyle>
          <a:p>
            <a:pPr>
              <a:defRPr/>
            </a:pPr>
            <a:endParaRPr lang="uk-UA"/>
          </a:p>
        </p:txBody>
      </p:sp>
      <p:sp>
        <p:nvSpPr>
          <p:cNvPr id="6" name="Rectangle 60"/>
          <p:cNvSpPr>
            <a:spLocks noGrp="1" noChangeArrowheads="1"/>
          </p:cNvSpPr>
          <p:nvPr>
            <p:ph type="ftr" sz="quarter" idx="11"/>
          </p:nvPr>
        </p:nvSpPr>
        <p:spPr>
          <a:ln/>
        </p:spPr>
        <p:txBody>
          <a:bodyPr/>
          <a:lstStyle>
            <a:lvl1pPr>
              <a:defRPr/>
            </a:lvl1pPr>
          </a:lstStyle>
          <a:p>
            <a:pPr>
              <a:defRPr/>
            </a:pPr>
            <a:endParaRPr lang="uk-UA"/>
          </a:p>
        </p:txBody>
      </p:sp>
      <p:sp>
        <p:nvSpPr>
          <p:cNvPr id="7" name="Rectangle 61"/>
          <p:cNvSpPr>
            <a:spLocks noGrp="1" noChangeArrowheads="1"/>
          </p:cNvSpPr>
          <p:nvPr>
            <p:ph type="sldNum" sz="quarter" idx="12"/>
          </p:nvPr>
        </p:nvSpPr>
        <p:spPr>
          <a:ln/>
        </p:spPr>
        <p:txBody>
          <a:bodyPr/>
          <a:lstStyle>
            <a:lvl1pPr>
              <a:defRPr/>
            </a:lvl1pPr>
          </a:lstStyle>
          <a:p>
            <a:pPr>
              <a:defRPr/>
            </a:pPr>
            <a:fld id="{8D0C5BC4-EF83-424B-9E26-35999D11E9C5}"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9"/>
          <p:cNvSpPr>
            <a:spLocks noGrp="1" noChangeArrowheads="1"/>
          </p:cNvSpPr>
          <p:nvPr>
            <p:ph type="dt" sz="half" idx="10"/>
          </p:nvPr>
        </p:nvSpPr>
        <p:spPr>
          <a:ln/>
        </p:spPr>
        <p:txBody>
          <a:bodyPr/>
          <a:lstStyle>
            <a:lvl1pPr>
              <a:defRPr/>
            </a:lvl1pPr>
          </a:lstStyle>
          <a:p>
            <a:pPr>
              <a:defRPr/>
            </a:pPr>
            <a:endParaRPr lang="uk-UA"/>
          </a:p>
        </p:txBody>
      </p:sp>
      <p:sp>
        <p:nvSpPr>
          <p:cNvPr id="6" name="Rectangle 60"/>
          <p:cNvSpPr>
            <a:spLocks noGrp="1" noChangeArrowheads="1"/>
          </p:cNvSpPr>
          <p:nvPr>
            <p:ph type="ftr" sz="quarter" idx="11"/>
          </p:nvPr>
        </p:nvSpPr>
        <p:spPr>
          <a:ln/>
        </p:spPr>
        <p:txBody>
          <a:bodyPr/>
          <a:lstStyle>
            <a:lvl1pPr>
              <a:defRPr/>
            </a:lvl1pPr>
          </a:lstStyle>
          <a:p>
            <a:pPr>
              <a:defRPr/>
            </a:pPr>
            <a:endParaRPr lang="uk-UA"/>
          </a:p>
        </p:txBody>
      </p:sp>
      <p:sp>
        <p:nvSpPr>
          <p:cNvPr id="7" name="Rectangle 61"/>
          <p:cNvSpPr>
            <a:spLocks noGrp="1" noChangeArrowheads="1"/>
          </p:cNvSpPr>
          <p:nvPr>
            <p:ph type="sldNum" sz="quarter" idx="12"/>
          </p:nvPr>
        </p:nvSpPr>
        <p:spPr>
          <a:ln/>
        </p:spPr>
        <p:txBody>
          <a:bodyPr/>
          <a:lstStyle>
            <a:lvl1pPr>
              <a:defRPr/>
            </a:lvl1pPr>
          </a:lstStyle>
          <a:p>
            <a:pPr>
              <a:defRPr/>
            </a:pPr>
            <a:fld id="{9EC8D709-5F4D-4611-B5A3-C43B5BC3A1A2}"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70700"/>
            <a:chOff x="0" y="0"/>
            <a:chExt cx="5770" cy="4328"/>
          </a:xfrm>
        </p:grpSpPr>
        <p:sp>
          <p:nvSpPr>
            <p:cNvPr id="9219"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ru-RU" sz="1800"/>
            </a:p>
          </p:txBody>
        </p:sp>
        <p:sp>
          <p:nvSpPr>
            <p:cNvPr id="9220"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ru-RU" sz="1800"/>
            </a:p>
          </p:txBody>
        </p:sp>
        <p:sp>
          <p:nvSpPr>
            <p:cNvPr id="922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ru-RU" sz="1800"/>
            </a:p>
          </p:txBody>
        </p:sp>
        <p:grpSp>
          <p:nvGrpSpPr>
            <p:cNvPr id="1035" name="Group 6"/>
            <p:cNvGrpSpPr>
              <a:grpSpLocks/>
            </p:cNvGrpSpPr>
            <p:nvPr/>
          </p:nvGrpSpPr>
          <p:grpSpPr bwMode="auto">
            <a:xfrm>
              <a:off x="4944" y="1"/>
              <a:ext cx="816" cy="3974"/>
              <a:chOff x="4944" y="1"/>
              <a:chExt cx="816" cy="3974"/>
            </a:xfrm>
          </p:grpSpPr>
          <p:grpSp>
            <p:nvGrpSpPr>
              <p:cNvPr id="1047" name="Group 7"/>
              <p:cNvGrpSpPr>
                <a:grpSpLocks/>
              </p:cNvGrpSpPr>
              <p:nvPr userDrawn="1"/>
            </p:nvGrpSpPr>
            <p:grpSpPr bwMode="auto">
              <a:xfrm>
                <a:off x="5280" y="1"/>
                <a:ext cx="480" cy="1430"/>
                <a:chOff x="5280" y="1"/>
                <a:chExt cx="480" cy="1430"/>
              </a:xfrm>
            </p:grpSpPr>
            <p:grpSp>
              <p:nvGrpSpPr>
                <p:cNvPr id="1068" name="Group 8"/>
                <p:cNvGrpSpPr>
                  <a:grpSpLocks/>
                </p:cNvGrpSpPr>
                <p:nvPr userDrawn="1"/>
              </p:nvGrpSpPr>
              <p:grpSpPr bwMode="auto">
                <a:xfrm rot="-5400000">
                  <a:off x="5484" y="0"/>
                  <a:ext cx="174" cy="176"/>
                  <a:chOff x="1657" y="323"/>
                  <a:chExt cx="1691" cy="2560"/>
                </a:xfrm>
              </p:grpSpPr>
              <p:grpSp>
                <p:nvGrpSpPr>
                  <p:cNvPr id="1077" name="Group 9"/>
                  <p:cNvGrpSpPr>
                    <a:grpSpLocks/>
                  </p:cNvGrpSpPr>
                  <p:nvPr/>
                </p:nvGrpSpPr>
                <p:grpSpPr bwMode="auto">
                  <a:xfrm>
                    <a:off x="1657" y="323"/>
                    <a:ext cx="1691" cy="2560"/>
                    <a:chOff x="1657" y="323"/>
                    <a:chExt cx="1691" cy="2560"/>
                  </a:xfrm>
                </p:grpSpPr>
                <p:sp>
                  <p:nvSpPr>
                    <p:cNvPr id="9226" name="Freeform 10"/>
                    <p:cNvSpPr>
                      <a:spLocks/>
                    </p:cNvSpPr>
                    <p:nvPr/>
                  </p:nvSpPr>
                  <p:spPr bwMode="auto">
                    <a:xfrm>
                      <a:off x="213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9227" name="Freeform 11"/>
                    <p:cNvSpPr>
                      <a:spLocks/>
                    </p:cNvSpPr>
                    <p:nvPr/>
                  </p:nvSpPr>
                  <p:spPr bwMode="auto">
                    <a:xfrm>
                      <a:off x="1676"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grpSp>
              <p:sp>
                <p:nvSpPr>
                  <p:cNvPr id="9228"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ru-RU"/>
                  </a:p>
                </p:txBody>
              </p:sp>
              <p:sp>
                <p:nvSpPr>
                  <p:cNvPr id="9229" name="Freeform 13"/>
                  <p:cNvSpPr>
                    <a:spLocks/>
                  </p:cNvSpPr>
                  <p:nvPr/>
                </p:nvSpPr>
                <p:spPr bwMode="auto">
                  <a:xfrm>
                    <a:off x="261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9230" name="Freeform 14"/>
                  <p:cNvSpPr>
                    <a:spLocks/>
                  </p:cNvSpPr>
                  <p:nvPr/>
                </p:nvSpPr>
                <p:spPr bwMode="auto">
                  <a:xfrm>
                    <a:off x="268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9231" name="Freeform 15"/>
                  <p:cNvSpPr>
                    <a:spLocks/>
                  </p:cNvSpPr>
                  <p:nvPr/>
                </p:nvSpPr>
                <p:spPr bwMode="auto">
                  <a:xfrm>
                    <a:off x="2434"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9232"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9233"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grpSp>
            <p:pic>
              <p:nvPicPr>
                <p:cNvPr id="1069" name="Picture 18"/>
                <p:cNvPicPr>
                  <a:picLocks noChangeAspect="1" noChangeArrowheads="1"/>
                </p:cNvPicPr>
                <p:nvPr userDrawn="1"/>
              </p:nvPicPr>
              <p:blipFill>
                <a:blip r:embed="rId13" cstate="print"/>
                <a:srcRect/>
                <a:stretch>
                  <a:fillRect/>
                </a:stretch>
              </p:blipFill>
              <p:spPr bwMode="auto">
                <a:xfrm>
                  <a:off x="5280" y="144"/>
                  <a:ext cx="186" cy="183"/>
                </a:xfrm>
                <a:prstGeom prst="rect">
                  <a:avLst/>
                </a:prstGeom>
                <a:noFill/>
                <a:ln w="9525">
                  <a:noFill/>
                  <a:miter lim="800000"/>
                  <a:headEnd/>
                  <a:tailEnd/>
                </a:ln>
              </p:spPr>
            </p:pic>
            <p:pic>
              <p:nvPicPr>
                <p:cNvPr id="1070" name="Picture 19"/>
                <p:cNvPicPr>
                  <a:picLocks noChangeAspect="1" noChangeArrowheads="1"/>
                </p:cNvPicPr>
                <p:nvPr userDrawn="1"/>
              </p:nvPicPr>
              <p:blipFill>
                <a:blip r:embed="rId13" cstate="print"/>
                <a:srcRect/>
                <a:stretch>
                  <a:fillRect/>
                </a:stretch>
              </p:blipFill>
              <p:spPr bwMode="auto">
                <a:xfrm>
                  <a:off x="5574" y="144"/>
                  <a:ext cx="186" cy="183"/>
                </a:xfrm>
                <a:prstGeom prst="rect">
                  <a:avLst/>
                </a:prstGeom>
                <a:noFill/>
                <a:ln w="9525">
                  <a:noFill/>
                  <a:miter lim="800000"/>
                  <a:headEnd/>
                  <a:tailEnd/>
                </a:ln>
              </p:spPr>
            </p:pic>
            <p:pic>
              <p:nvPicPr>
                <p:cNvPr id="1071" name="Picture 20"/>
                <p:cNvPicPr>
                  <a:picLocks noChangeAspect="1" noChangeArrowheads="1"/>
                </p:cNvPicPr>
                <p:nvPr userDrawn="1"/>
              </p:nvPicPr>
              <p:blipFill>
                <a:blip r:embed="rId13" cstate="print"/>
                <a:srcRect/>
                <a:stretch>
                  <a:fillRect/>
                </a:stretch>
              </p:blipFill>
              <p:spPr bwMode="auto">
                <a:xfrm>
                  <a:off x="5424" y="336"/>
                  <a:ext cx="186" cy="183"/>
                </a:xfrm>
                <a:prstGeom prst="rect">
                  <a:avLst/>
                </a:prstGeom>
                <a:noFill/>
                <a:ln w="9525">
                  <a:noFill/>
                  <a:miter lim="800000"/>
                  <a:headEnd/>
                  <a:tailEnd/>
                </a:ln>
              </p:spPr>
            </p:pic>
            <p:pic>
              <p:nvPicPr>
                <p:cNvPr id="1072" name="Picture 21"/>
                <p:cNvPicPr>
                  <a:picLocks noChangeAspect="1" noChangeArrowheads="1"/>
                </p:cNvPicPr>
                <p:nvPr userDrawn="1"/>
              </p:nvPicPr>
              <p:blipFill>
                <a:blip r:embed="rId13" cstate="print"/>
                <a:srcRect/>
                <a:stretch>
                  <a:fillRect/>
                </a:stretch>
              </p:blipFill>
              <p:spPr bwMode="auto">
                <a:xfrm>
                  <a:off x="5376" y="576"/>
                  <a:ext cx="186" cy="183"/>
                </a:xfrm>
                <a:prstGeom prst="rect">
                  <a:avLst/>
                </a:prstGeom>
                <a:noFill/>
                <a:ln w="9525">
                  <a:noFill/>
                  <a:miter lim="800000"/>
                  <a:headEnd/>
                  <a:tailEnd/>
                </a:ln>
              </p:spPr>
            </p:pic>
            <p:pic>
              <p:nvPicPr>
                <p:cNvPr id="1073" name="Picture 22"/>
                <p:cNvPicPr>
                  <a:picLocks noChangeAspect="1" noChangeArrowheads="1"/>
                </p:cNvPicPr>
                <p:nvPr userDrawn="1"/>
              </p:nvPicPr>
              <p:blipFill>
                <a:blip r:embed="rId13" cstate="print"/>
                <a:srcRect/>
                <a:stretch>
                  <a:fillRect/>
                </a:stretch>
              </p:blipFill>
              <p:spPr bwMode="auto">
                <a:xfrm>
                  <a:off x="5574" y="528"/>
                  <a:ext cx="186" cy="183"/>
                </a:xfrm>
                <a:prstGeom prst="rect">
                  <a:avLst/>
                </a:prstGeom>
                <a:noFill/>
                <a:ln w="9525">
                  <a:noFill/>
                  <a:miter lim="800000"/>
                  <a:headEnd/>
                  <a:tailEnd/>
                </a:ln>
              </p:spPr>
            </p:pic>
            <p:pic>
              <p:nvPicPr>
                <p:cNvPr id="1074" name="Picture 23"/>
                <p:cNvPicPr>
                  <a:picLocks noChangeAspect="1" noChangeArrowheads="1"/>
                </p:cNvPicPr>
                <p:nvPr userDrawn="1"/>
              </p:nvPicPr>
              <p:blipFill>
                <a:blip r:embed="rId13" cstate="print"/>
                <a:srcRect/>
                <a:stretch>
                  <a:fillRect/>
                </a:stretch>
              </p:blipFill>
              <p:spPr bwMode="auto">
                <a:xfrm>
                  <a:off x="5472" y="768"/>
                  <a:ext cx="186" cy="183"/>
                </a:xfrm>
                <a:prstGeom prst="rect">
                  <a:avLst/>
                </a:prstGeom>
                <a:noFill/>
                <a:ln w="9525">
                  <a:noFill/>
                  <a:miter lim="800000"/>
                  <a:headEnd/>
                  <a:tailEnd/>
                </a:ln>
              </p:spPr>
            </p:pic>
            <p:pic>
              <p:nvPicPr>
                <p:cNvPr id="1075" name="Picture 24"/>
                <p:cNvPicPr>
                  <a:picLocks noChangeAspect="1" noChangeArrowheads="1"/>
                </p:cNvPicPr>
                <p:nvPr userDrawn="1"/>
              </p:nvPicPr>
              <p:blipFill>
                <a:blip r:embed="rId13" cstate="print"/>
                <a:srcRect/>
                <a:stretch>
                  <a:fillRect/>
                </a:stretch>
              </p:blipFill>
              <p:spPr bwMode="auto">
                <a:xfrm>
                  <a:off x="5574" y="1008"/>
                  <a:ext cx="186" cy="183"/>
                </a:xfrm>
                <a:prstGeom prst="rect">
                  <a:avLst/>
                </a:prstGeom>
                <a:noFill/>
                <a:ln w="9525">
                  <a:noFill/>
                  <a:miter lim="800000"/>
                  <a:headEnd/>
                  <a:tailEnd/>
                </a:ln>
              </p:spPr>
            </p:pic>
            <p:pic>
              <p:nvPicPr>
                <p:cNvPr id="1076" name="Picture 25"/>
                <p:cNvPicPr>
                  <a:picLocks noChangeAspect="1" noChangeArrowheads="1"/>
                </p:cNvPicPr>
                <p:nvPr userDrawn="1"/>
              </p:nvPicPr>
              <p:blipFill>
                <a:blip r:embed="rId13" cstate="print"/>
                <a:srcRect/>
                <a:stretch>
                  <a:fillRect/>
                </a:stretch>
              </p:blipFill>
              <p:spPr bwMode="auto">
                <a:xfrm>
                  <a:off x="5574" y="1248"/>
                  <a:ext cx="186" cy="183"/>
                </a:xfrm>
                <a:prstGeom prst="rect">
                  <a:avLst/>
                </a:prstGeom>
                <a:noFill/>
                <a:ln w="9525">
                  <a:noFill/>
                  <a:miter lim="800000"/>
                  <a:headEnd/>
                  <a:tailEnd/>
                </a:ln>
              </p:spPr>
            </p:pic>
          </p:grpSp>
          <p:grpSp>
            <p:nvGrpSpPr>
              <p:cNvPr id="1048" name="Group 26"/>
              <p:cNvGrpSpPr>
                <a:grpSpLocks/>
              </p:cNvGrpSpPr>
              <p:nvPr userDrawn="1"/>
            </p:nvGrpSpPr>
            <p:grpSpPr bwMode="auto">
              <a:xfrm>
                <a:off x="4944" y="1008"/>
                <a:ext cx="522" cy="2967"/>
                <a:chOff x="4944" y="1008"/>
                <a:chExt cx="522" cy="2967"/>
              </a:xfrm>
            </p:grpSpPr>
            <p:pic>
              <p:nvPicPr>
                <p:cNvPr id="1049" name="Picture 27"/>
                <p:cNvPicPr>
                  <a:picLocks noChangeAspect="1" noChangeArrowheads="1"/>
                </p:cNvPicPr>
                <p:nvPr userDrawn="1"/>
              </p:nvPicPr>
              <p:blipFill>
                <a:blip r:embed="rId13" cstate="print"/>
                <a:srcRect/>
                <a:stretch>
                  <a:fillRect/>
                </a:stretch>
              </p:blipFill>
              <p:spPr bwMode="auto">
                <a:xfrm>
                  <a:off x="5136" y="1008"/>
                  <a:ext cx="186" cy="183"/>
                </a:xfrm>
                <a:prstGeom prst="rect">
                  <a:avLst/>
                </a:prstGeom>
                <a:noFill/>
                <a:ln w="9525">
                  <a:noFill/>
                  <a:miter lim="800000"/>
                  <a:headEnd/>
                  <a:tailEnd/>
                </a:ln>
              </p:spPr>
            </p:pic>
            <p:pic>
              <p:nvPicPr>
                <p:cNvPr id="1050" name="Picture 28"/>
                <p:cNvPicPr>
                  <a:picLocks noChangeAspect="1" noChangeArrowheads="1"/>
                </p:cNvPicPr>
                <p:nvPr userDrawn="1"/>
              </p:nvPicPr>
              <p:blipFill>
                <a:blip r:embed="rId13" cstate="print"/>
                <a:srcRect/>
                <a:stretch>
                  <a:fillRect/>
                </a:stretch>
              </p:blipFill>
              <p:spPr bwMode="auto">
                <a:xfrm>
                  <a:off x="5184" y="1200"/>
                  <a:ext cx="186" cy="183"/>
                </a:xfrm>
                <a:prstGeom prst="rect">
                  <a:avLst/>
                </a:prstGeom>
                <a:noFill/>
                <a:ln w="9525">
                  <a:noFill/>
                  <a:miter lim="800000"/>
                  <a:headEnd/>
                  <a:tailEnd/>
                </a:ln>
              </p:spPr>
            </p:pic>
            <p:pic>
              <p:nvPicPr>
                <p:cNvPr id="1051" name="Picture 29"/>
                <p:cNvPicPr>
                  <a:picLocks noChangeAspect="1" noChangeArrowheads="1"/>
                </p:cNvPicPr>
                <p:nvPr userDrawn="1"/>
              </p:nvPicPr>
              <p:blipFill>
                <a:blip r:embed="rId13" cstate="print"/>
                <a:srcRect/>
                <a:stretch>
                  <a:fillRect/>
                </a:stretch>
              </p:blipFill>
              <p:spPr bwMode="auto">
                <a:xfrm>
                  <a:off x="5136" y="1584"/>
                  <a:ext cx="186" cy="183"/>
                </a:xfrm>
                <a:prstGeom prst="rect">
                  <a:avLst/>
                </a:prstGeom>
                <a:noFill/>
                <a:ln w="9525">
                  <a:noFill/>
                  <a:miter lim="800000"/>
                  <a:headEnd/>
                  <a:tailEnd/>
                </a:ln>
              </p:spPr>
            </p:pic>
            <p:pic>
              <p:nvPicPr>
                <p:cNvPr id="1052" name="Picture 30"/>
                <p:cNvPicPr>
                  <a:picLocks noChangeAspect="1" noChangeArrowheads="1"/>
                </p:cNvPicPr>
                <p:nvPr userDrawn="1"/>
              </p:nvPicPr>
              <p:blipFill>
                <a:blip r:embed="rId13" cstate="print"/>
                <a:srcRect/>
                <a:stretch>
                  <a:fillRect/>
                </a:stretch>
              </p:blipFill>
              <p:spPr bwMode="auto">
                <a:xfrm>
                  <a:off x="5280" y="1728"/>
                  <a:ext cx="186" cy="183"/>
                </a:xfrm>
                <a:prstGeom prst="rect">
                  <a:avLst/>
                </a:prstGeom>
                <a:noFill/>
                <a:ln w="9525">
                  <a:noFill/>
                  <a:miter lim="800000"/>
                  <a:headEnd/>
                  <a:tailEnd/>
                </a:ln>
              </p:spPr>
            </p:pic>
            <p:pic>
              <p:nvPicPr>
                <p:cNvPr id="1053" name="Picture 31"/>
                <p:cNvPicPr>
                  <a:picLocks noChangeAspect="1" noChangeArrowheads="1"/>
                </p:cNvPicPr>
                <p:nvPr userDrawn="1"/>
              </p:nvPicPr>
              <p:blipFill>
                <a:blip r:embed="rId13" cstate="print"/>
                <a:srcRect/>
                <a:stretch>
                  <a:fillRect/>
                </a:stretch>
              </p:blipFill>
              <p:spPr bwMode="auto">
                <a:xfrm>
                  <a:off x="5040" y="1824"/>
                  <a:ext cx="186" cy="183"/>
                </a:xfrm>
                <a:prstGeom prst="rect">
                  <a:avLst/>
                </a:prstGeom>
                <a:noFill/>
                <a:ln w="9525">
                  <a:noFill/>
                  <a:miter lim="800000"/>
                  <a:headEnd/>
                  <a:tailEnd/>
                </a:ln>
              </p:spPr>
            </p:pic>
            <p:pic>
              <p:nvPicPr>
                <p:cNvPr id="1054" name="Picture 32"/>
                <p:cNvPicPr>
                  <a:picLocks noChangeAspect="1" noChangeArrowheads="1"/>
                </p:cNvPicPr>
                <p:nvPr userDrawn="1"/>
              </p:nvPicPr>
              <p:blipFill>
                <a:blip r:embed="rId13" cstate="print"/>
                <a:srcRect/>
                <a:stretch>
                  <a:fillRect/>
                </a:stretch>
              </p:blipFill>
              <p:spPr bwMode="auto">
                <a:xfrm>
                  <a:off x="5088" y="2016"/>
                  <a:ext cx="186" cy="183"/>
                </a:xfrm>
                <a:prstGeom prst="rect">
                  <a:avLst/>
                </a:prstGeom>
                <a:noFill/>
                <a:ln w="9525">
                  <a:noFill/>
                  <a:miter lim="800000"/>
                  <a:headEnd/>
                  <a:tailEnd/>
                </a:ln>
              </p:spPr>
            </p:pic>
            <p:pic>
              <p:nvPicPr>
                <p:cNvPr id="1055" name="Picture 33"/>
                <p:cNvPicPr>
                  <a:picLocks noChangeAspect="1" noChangeArrowheads="1"/>
                </p:cNvPicPr>
                <p:nvPr userDrawn="1"/>
              </p:nvPicPr>
              <p:blipFill>
                <a:blip r:embed="rId13" cstate="print"/>
                <a:srcRect/>
                <a:stretch>
                  <a:fillRect/>
                </a:stretch>
              </p:blipFill>
              <p:spPr bwMode="auto">
                <a:xfrm>
                  <a:off x="5280" y="2064"/>
                  <a:ext cx="186" cy="183"/>
                </a:xfrm>
                <a:prstGeom prst="rect">
                  <a:avLst/>
                </a:prstGeom>
                <a:noFill/>
                <a:ln w="9525">
                  <a:noFill/>
                  <a:miter lim="800000"/>
                  <a:headEnd/>
                  <a:tailEnd/>
                </a:ln>
              </p:spPr>
            </p:pic>
            <p:pic>
              <p:nvPicPr>
                <p:cNvPr id="1056" name="Picture 34"/>
                <p:cNvPicPr>
                  <a:picLocks noChangeAspect="1" noChangeArrowheads="1"/>
                </p:cNvPicPr>
                <p:nvPr userDrawn="1"/>
              </p:nvPicPr>
              <p:blipFill>
                <a:blip r:embed="rId13" cstate="print"/>
                <a:srcRect/>
                <a:stretch>
                  <a:fillRect/>
                </a:stretch>
              </p:blipFill>
              <p:spPr bwMode="auto">
                <a:xfrm>
                  <a:off x="5232" y="2352"/>
                  <a:ext cx="186" cy="183"/>
                </a:xfrm>
                <a:prstGeom prst="rect">
                  <a:avLst/>
                </a:prstGeom>
                <a:noFill/>
                <a:ln w="9525">
                  <a:noFill/>
                  <a:miter lim="800000"/>
                  <a:headEnd/>
                  <a:tailEnd/>
                </a:ln>
              </p:spPr>
            </p:pic>
            <p:pic>
              <p:nvPicPr>
                <p:cNvPr id="1057" name="Picture 35"/>
                <p:cNvPicPr>
                  <a:picLocks noChangeAspect="1" noChangeArrowheads="1"/>
                </p:cNvPicPr>
                <p:nvPr userDrawn="1"/>
              </p:nvPicPr>
              <p:blipFill>
                <a:blip r:embed="rId13" cstate="print"/>
                <a:srcRect/>
                <a:stretch>
                  <a:fillRect/>
                </a:stretch>
              </p:blipFill>
              <p:spPr bwMode="auto">
                <a:xfrm>
                  <a:off x="4992" y="2208"/>
                  <a:ext cx="186" cy="183"/>
                </a:xfrm>
                <a:prstGeom prst="rect">
                  <a:avLst/>
                </a:prstGeom>
                <a:noFill/>
                <a:ln w="9525">
                  <a:noFill/>
                  <a:miter lim="800000"/>
                  <a:headEnd/>
                  <a:tailEnd/>
                </a:ln>
              </p:spPr>
            </p:pic>
            <p:pic>
              <p:nvPicPr>
                <p:cNvPr id="1058" name="Picture 36"/>
                <p:cNvPicPr>
                  <a:picLocks noChangeAspect="1" noChangeArrowheads="1"/>
                </p:cNvPicPr>
                <p:nvPr userDrawn="1"/>
              </p:nvPicPr>
              <p:blipFill>
                <a:blip r:embed="rId13" cstate="print"/>
                <a:srcRect/>
                <a:stretch>
                  <a:fillRect/>
                </a:stretch>
              </p:blipFill>
              <p:spPr bwMode="auto">
                <a:xfrm>
                  <a:off x="4992" y="2448"/>
                  <a:ext cx="186" cy="183"/>
                </a:xfrm>
                <a:prstGeom prst="rect">
                  <a:avLst/>
                </a:prstGeom>
                <a:noFill/>
                <a:ln w="9525">
                  <a:noFill/>
                  <a:miter lim="800000"/>
                  <a:headEnd/>
                  <a:tailEnd/>
                </a:ln>
              </p:spPr>
            </p:pic>
            <p:pic>
              <p:nvPicPr>
                <p:cNvPr id="1059" name="Picture 37"/>
                <p:cNvPicPr>
                  <a:picLocks noChangeAspect="1" noChangeArrowheads="1"/>
                </p:cNvPicPr>
                <p:nvPr userDrawn="1"/>
              </p:nvPicPr>
              <p:blipFill>
                <a:blip r:embed="rId13" cstate="print"/>
                <a:srcRect/>
                <a:stretch>
                  <a:fillRect/>
                </a:stretch>
              </p:blipFill>
              <p:spPr bwMode="auto">
                <a:xfrm>
                  <a:off x="5136" y="2592"/>
                  <a:ext cx="186" cy="183"/>
                </a:xfrm>
                <a:prstGeom prst="rect">
                  <a:avLst/>
                </a:prstGeom>
                <a:noFill/>
                <a:ln w="9525">
                  <a:noFill/>
                  <a:miter lim="800000"/>
                  <a:headEnd/>
                  <a:tailEnd/>
                </a:ln>
              </p:spPr>
            </p:pic>
            <p:pic>
              <p:nvPicPr>
                <p:cNvPr id="1060" name="Picture 38"/>
                <p:cNvPicPr>
                  <a:picLocks noChangeAspect="1" noChangeArrowheads="1"/>
                </p:cNvPicPr>
                <p:nvPr userDrawn="1"/>
              </p:nvPicPr>
              <p:blipFill>
                <a:blip r:embed="rId13" cstate="print"/>
                <a:srcRect/>
                <a:stretch>
                  <a:fillRect/>
                </a:stretch>
              </p:blipFill>
              <p:spPr bwMode="auto">
                <a:xfrm>
                  <a:off x="5232" y="1392"/>
                  <a:ext cx="186" cy="183"/>
                </a:xfrm>
                <a:prstGeom prst="rect">
                  <a:avLst/>
                </a:prstGeom>
                <a:noFill/>
                <a:ln w="9525">
                  <a:noFill/>
                  <a:miter lim="800000"/>
                  <a:headEnd/>
                  <a:tailEnd/>
                </a:ln>
              </p:spPr>
            </p:pic>
            <p:pic>
              <p:nvPicPr>
                <p:cNvPr id="1061" name="Picture 39"/>
                <p:cNvPicPr>
                  <a:picLocks noChangeAspect="1" noChangeArrowheads="1"/>
                </p:cNvPicPr>
                <p:nvPr userDrawn="1"/>
              </p:nvPicPr>
              <p:blipFill>
                <a:blip r:embed="rId13" cstate="print"/>
                <a:srcRect/>
                <a:stretch>
                  <a:fillRect/>
                </a:stretch>
              </p:blipFill>
              <p:spPr bwMode="auto">
                <a:xfrm>
                  <a:off x="4944" y="2736"/>
                  <a:ext cx="186" cy="183"/>
                </a:xfrm>
                <a:prstGeom prst="rect">
                  <a:avLst/>
                </a:prstGeom>
                <a:noFill/>
                <a:ln w="9525">
                  <a:noFill/>
                  <a:miter lim="800000"/>
                  <a:headEnd/>
                  <a:tailEnd/>
                </a:ln>
              </p:spPr>
            </p:pic>
            <p:pic>
              <p:nvPicPr>
                <p:cNvPr id="1062" name="Picture 40"/>
                <p:cNvPicPr>
                  <a:picLocks noChangeAspect="1" noChangeArrowheads="1"/>
                </p:cNvPicPr>
                <p:nvPr userDrawn="1"/>
              </p:nvPicPr>
              <p:blipFill>
                <a:blip r:embed="rId13" cstate="print"/>
                <a:srcRect/>
                <a:stretch>
                  <a:fillRect/>
                </a:stretch>
              </p:blipFill>
              <p:spPr bwMode="auto">
                <a:xfrm>
                  <a:off x="4992" y="3072"/>
                  <a:ext cx="186" cy="183"/>
                </a:xfrm>
                <a:prstGeom prst="rect">
                  <a:avLst/>
                </a:prstGeom>
                <a:noFill/>
                <a:ln w="9525">
                  <a:noFill/>
                  <a:miter lim="800000"/>
                  <a:headEnd/>
                  <a:tailEnd/>
                </a:ln>
              </p:spPr>
            </p:pic>
            <p:pic>
              <p:nvPicPr>
                <p:cNvPr id="1063" name="Picture 41"/>
                <p:cNvPicPr>
                  <a:picLocks noChangeAspect="1" noChangeArrowheads="1"/>
                </p:cNvPicPr>
                <p:nvPr userDrawn="1"/>
              </p:nvPicPr>
              <p:blipFill>
                <a:blip r:embed="rId13" cstate="print"/>
                <a:srcRect/>
                <a:stretch>
                  <a:fillRect/>
                </a:stretch>
              </p:blipFill>
              <p:spPr bwMode="auto">
                <a:xfrm>
                  <a:off x="5232" y="3312"/>
                  <a:ext cx="186" cy="183"/>
                </a:xfrm>
                <a:prstGeom prst="rect">
                  <a:avLst/>
                </a:prstGeom>
                <a:noFill/>
                <a:ln w="9525">
                  <a:noFill/>
                  <a:miter lim="800000"/>
                  <a:headEnd/>
                  <a:tailEnd/>
                </a:ln>
              </p:spPr>
            </p:pic>
            <p:pic>
              <p:nvPicPr>
                <p:cNvPr id="1064" name="Picture 42"/>
                <p:cNvPicPr>
                  <a:picLocks noChangeAspect="1" noChangeArrowheads="1"/>
                </p:cNvPicPr>
                <p:nvPr userDrawn="1"/>
              </p:nvPicPr>
              <p:blipFill>
                <a:blip r:embed="rId13" cstate="print"/>
                <a:srcRect/>
                <a:stretch>
                  <a:fillRect/>
                </a:stretch>
              </p:blipFill>
              <p:spPr bwMode="auto">
                <a:xfrm>
                  <a:off x="4992" y="3408"/>
                  <a:ext cx="186" cy="183"/>
                </a:xfrm>
                <a:prstGeom prst="rect">
                  <a:avLst/>
                </a:prstGeom>
                <a:noFill/>
                <a:ln w="9525">
                  <a:noFill/>
                  <a:miter lim="800000"/>
                  <a:headEnd/>
                  <a:tailEnd/>
                </a:ln>
              </p:spPr>
            </p:pic>
            <p:pic>
              <p:nvPicPr>
                <p:cNvPr id="1065" name="Picture 43"/>
                <p:cNvPicPr>
                  <a:picLocks noChangeAspect="1" noChangeArrowheads="1"/>
                </p:cNvPicPr>
                <p:nvPr userDrawn="1"/>
              </p:nvPicPr>
              <p:blipFill>
                <a:blip r:embed="rId13" cstate="print"/>
                <a:srcRect/>
                <a:stretch>
                  <a:fillRect/>
                </a:stretch>
              </p:blipFill>
              <p:spPr bwMode="auto">
                <a:xfrm>
                  <a:off x="5088" y="3552"/>
                  <a:ext cx="186" cy="183"/>
                </a:xfrm>
                <a:prstGeom prst="rect">
                  <a:avLst/>
                </a:prstGeom>
                <a:noFill/>
                <a:ln w="9525">
                  <a:noFill/>
                  <a:miter lim="800000"/>
                  <a:headEnd/>
                  <a:tailEnd/>
                </a:ln>
              </p:spPr>
            </p:pic>
            <p:pic>
              <p:nvPicPr>
                <p:cNvPr id="1066" name="Picture 44"/>
                <p:cNvPicPr>
                  <a:picLocks noChangeAspect="1" noChangeArrowheads="1"/>
                </p:cNvPicPr>
                <p:nvPr userDrawn="1"/>
              </p:nvPicPr>
              <p:blipFill>
                <a:blip r:embed="rId13" cstate="print"/>
                <a:srcRect/>
                <a:stretch>
                  <a:fillRect/>
                </a:stretch>
              </p:blipFill>
              <p:spPr bwMode="auto">
                <a:xfrm>
                  <a:off x="4992" y="3792"/>
                  <a:ext cx="186" cy="183"/>
                </a:xfrm>
                <a:prstGeom prst="rect">
                  <a:avLst/>
                </a:prstGeom>
                <a:noFill/>
                <a:ln w="9525">
                  <a:noFill/>
                  <a:miter lim="800000"/>
                  <a:headEnd/>
                  <a:tailEnd/>
                </a:ln>
              </p:spPr>
            </p:pic>
            <p:pic>
              <p:nvPicPr>
                <p:cNvPr id="1067" name="Picture 45"/>
                <p:cNvPicPr>
                  <a:picLocks noChangeAspect="1" noChangeArrowheads="1"/>
                </p:cNvPicPr>
                <p:nvPr userDrawn="1"/>
              </p:nvPicPr>
              <p:blipFill>
                <a:blip r:embed="rId13" cstate="print"/>
                <a:srcRect/>
                <a:stretch>
                  <a:fillRect/>
                </a:stretch>
              </p:blipFill>
              <p:spPr bwMode="auto">
                <a:xfrm>
                  <a:off x="5184" y="3696"/>
                  <a:ext cx="186" cy="183"/>
                </a:xfrm>
                <a:prstGeom prst="rect">
                  <a:avLst/>
                </a:prstGeom>
                <a:noFill/>
                <a:ln w="9525">
                  <a:noFill/>
                  <a:miter lim="800000"/>
                  <a:headEnd/>
                  <a:tailEnd/>
                </a:ln>
              </p:spPr>
            </p:pic>
          </p:grpSp>
        </p:grpSp>
        <p:sp>
          <p:nvSpPr>
            <p:cNvPr id="9262"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9263"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9264"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ru-RU"/>
            </a:p>
          </p:txBody>
        </p:sp>
        <p:sp>
          <p:nvSpPr>
            <p:cNvPr id="9265"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email"/>
              <a:srcRect/>
              <a:tile tx="0" ty="0" sx="100000" sy="100000" flip="none" algn="tl"/>
            </a:blipFill>
            <a:ln w="9525" cap="flat" cmpd="sng">
              <a:noFill/>
              <a:prstDash val="solid"/>
              <a:round/>
              <a:headEnd/>
              <a:tailEnd/>
            </a:ln>
            <a:effectLst/>
          </p:spPr>
          <p:txBody>
            <a:bodyPr wrap="none" anchor="ctr"/>
            <a:lstStyle/>
            <a:p>
              <a:pPr>
                <a:defRPr/>
              </a:pPr>
              <a:endParaRPr lang="ru-RU"/>
            </a:p>
          </p:txBody>
        </p:sp>
        <p:sp>
          <p:nvSpPr>
            <p:cNvPr id="9266"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email"/>
              <a:srcRect/>
              <a:tile tx="0" ty="0" sx="100000" sy="100000" flip="none" algn="tl"/>
            </a:blipFill>
            <a:ln w="9525" cap="flat" cmpd="sng">
              <a:noFill/>
              <a:prstDash val="solid"/>
              <a:round/>
              <a:headEnd/>
              <a:tailEnd/>
            </a:ln>
            <a:effectLst/>
          </p:spPr>
          <p:txBody>
            <a:bodyPr wrap="none" anchor="ctr"/>
            <a:lstStyle/>
            <a:p>
              <a:pPr>
                <a:defRPr/>
              </a:pPr>
              <a:endParaRPr lang="ru-RU"/>
            </a:p>
          </p:txBody>
        </p:sp>
        <p:sp>
          <p:nvSpPr>
            <p:cNvPr id="9267"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9268"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ru-RU"/>
            </a:p>
          </p:txBody>
        </p:sp>
        <p:sp>
          <p:nvSpPr>
            <p:cNvPr id="9269"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ru-RU"/>
            </a:p>
          </p:txBody>
        </p:sp>
        <p:sp>
          <p:nvSpPr>
            <p:cNvPr id="9270"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ru-RU" sz="1800"/>
            </a:p>
          </p:txBody>
        </p:sp>
        <p:sp>
          <p:nvSpPr>
            <p:cNvPr id="9271"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9272"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ru-RU" sz="1800"/>
            </a:p>
          </p:txBody>
        </p:sp>
      </p:grpSp>
      <p:sp>
        <p:nvSpPr>
          <p:cNvPr id="1027"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Образец заголовка</a:t>
            </a:r>
          </a:p>
        </p:txBody>
      </p:sp>
      <p:sp>
        <p:nvSpPr>
          <p:cNvPr id="1028"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p>
        </p:txBody>
      </p:sp>
      <p:sp>
        <p:nvSpPr>
          <p:cNvPr id="9275"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uk-UA"/>
          </a:p>
        </p:txBody>
      </p:sp>
      <p:sp>
        <p:nvSpPr>
          <p:cNvPr id="9276"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uk-UA"/>
          </a:p>
        </p:txBody>
      </p:sp>
      <p:sp>
        <p:nvSpPr>
          <p:cNvPr id="9277"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7EC3EE6C-345C-42F6-878B-9904C2B7EA72}"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cs typeface="+mn-cs"/>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eacherjournal.com.ua/attachments/7270_%D0%9F%D0%BE%D0%B7%D0%B0%D0%BA%D0%BB%D0%B0%D1%81%D0%BD%D0%B5%20%D1%87%D0%B8%D1%82%D0%B0%D0%BD%D0%BD%D1%8F.%20%D0%A0%D1%96%D0%B7%D0%B4%D0%B2%D1%8F%D0%BD%D1%96%20%D0%B4%D0%B8%D0%B2%D0%B0.docx" TargetMode="External"/><Relationship Id="rId2" Type="http://schemas.openxmlformats.org/officeDocument/2006/relationships/hyperlink" Target="http://ukrkniga.org.ua/ukrkniga-text/80/8/"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9075" y="227013"/>
            <a:ext cx="8745538" cy="1143000"/>
          </a:xfrm>
        </p:spPr>
        <p:txBody>
          <a:bodyPr/>
          <a:lstStyle/>
          <a:p>
            <a:pPr algn="just" eaLnBrk="1" hangingPunct="1"/>
            <a:r>
              <a:rPr lang="uk-UA" sz="3600" b="1" smtClean="0"/>
              <a:t>Традиції та  обряди в художніх творах українських та зарубіжних письменників</a:t>
            </a:r>
            <a:r>
              <a:rPr lang="uk-UA" sz="3600" smtClean="0"/>
              <a:t> </a:t>
            </a:r>
          </a:p>
        </p:txBody>
      </p:sp>
      <p:sp>
        <p:nvSpPr>
          <p:cNvPr id="3075" name="Rectangle 3"/>
          <p:cNvSpPr>
            <a:spLocks noGrp="1" noChangeArrowheads="1"/>
          </p:cNvSpPr>
          <p:nvPr>
            <p:ph type="body" idx="1"/>
          </p:nvPr>
        </p:nvSpPr>
        <p:spPr>
          <a:xfrm>
            <a:off x="395288" y="1628775"/>
            <a:ext cx="8497887" cy="4497388"/>
          </a:xfrm>
        </p:spPr>
        <p:txBody>
          <a:bodyPr/>
          <a:lstStyle/>
          <a:p>
            <a:pPr algn="just" eaLnBrk="1" hangingPunct="1">
              <a:lnSpc>
                <a:spcPct val="90000"/>
              </a:lnSpc>
              <a:buFontTx/>
              <a:buNone/>
            </a:pPr>
            <a:r>
              <a:rPr lang="uk-UA" sz="2800" smtClean="0"/>
              <a:t> </a:t>
            </a:r>
            <a:r>
              <a:rPr lang="uk-UA" sz="3600" b="1" smtClean="0"/>
              <a:t>Різдво — перше з новорічних свят, воно має давню історію і як свято народження Всесвіту відзначалось ще у часи, віддалені від нас не одним тисячоліттям. </a:t>
            </a:r>
          </a:p>
        </p:txBody>
      </p:sp>
      <p:pic>
        <p:nvPicPr>
          <p:cNvPr id="3076" name="Picture 5" descr="christmas"/>
          <p:cNvPicPr>
            <a:picLocks noChangeAspect="1" noChangeArrowheads="1"/>
          </p:cNvPicPr>
          <p:nvPr/>
        </p:nvPicPr>
        <p:blipFill>
          <a:blip r:embed="rId2" cstate="print"/>
          <a:srcRect/>
          <a:stretch>
            <a:fillRect/>
          </a:stretch>
        </p:blipFill>
        <p:spPr bwMode="auto">
          <a:xfrm>
            <a:off x="6084888" y="4221163"/>
            <a:ext cx="3059112" cy="2636837"/>
          </a:xfrm>
          <a:prstGeom prst="rect">
            <a:avLst/>
          </a:prstGeom>
          <a:noFill/>
          <a:ln w="9525">
            <a:noFill/>
            <a:miter lim="800000"/>
            <a:headEnd/>
            <a:tailEnd/>
          </a:ln>
        </p:spPr>
      </p:pic>
      <p:pic>
        <p:nvPicPr>
          <p:cNvPr id="3077" name="Picture 7" descr="RTEmagicC_Rizdvo"/>
          <p:cNvPicPr>
            <a:picLocks noChangeAspect="1" noChangeArrowheads="1"/>
          </p:cNvPicPr>
          <p:nvPr/>
        </p:nvPicPr>
        <p:blipFill>
          <a:blip r:embed="rId3" cstate="print"/>
          <a:srcRect/>
          <a:stretch>
            <a:fillRect/>
          </a:stretch>
        </p:blipFill>
        <p:spPr bwMode="auto">
          <a:xfrm>
            <a:off x="0" y="4292600"/>
            <a:ext cx="2455863" cy="2565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188913"/>
            <a:ext cx="7477125" cy="1143000"/>
          </a:xfrm>
        </p:spPr>
        <p:txBody>
          <a:bodyPr/>
          <a:lstStyle/>
          <a:p>
            <a:pPr eaLnBrk="1" hangingPunct="1"/>
            <a:r>
              <a:rPr lang="en-US" smtClean="0"/>
              <a:t>                                          </a:t>
            </a:r>
            <a:endParaRPr lang="uk-UA" smtClean="0"/>
          </a:p>
        </p:txBody>
      </p:sp>
      <p:sp>
        <p:nvSpPr>
          <p:cNvPr id="12291" name="Rectangle 3"/>
          <p:cNvSpPr>
            <a:spLocks noGrp="1" noChangeArrowheads="1"/>
          </p:cNvSpPr>
          <p:nvPr>
            <p:ph type="body" idx="1"/>
          </p:nvPr>
        </p:nvSpPr>
        <p:spPr>
          <a:xfrm>
            <a:off x="0" y="188913"/>
            <a:ext cx="8485188" cy="6669087"/>
          </a:xfrm>
        </p:spPr>
        <p:txBody>
          <a:bodyPr/>
          <a:lstStyle/>
          <a:p>
            <a:pPr algn="just" eaLnBrk="1" hangingPunct="1">
              <a:buFontTx/>
              <a:buNone/>
            </a:pPr>
            <a:r>
              <a:rPr lang="uk-UA" sz="3600" b="1" smtClean="0"/>
              <a:t>«Чудно блищить місяць. Важко розповісти, як добре поштовхатися в таку ніч між купою реготливих і співучих дівчат і між парубками, готовими до всіх жартів і вигадок, які тільки може навіяти весело усміхнена ніч… В одному місці парубки, зайшовши з усіх боків, оточили гурт дівчат: шум, крик, один кидав грудкою снігу, другий виривав мішок із всякою всячиною.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uk-UA" smtClean="0"/>
              <a:t>                                    </a:t>
            </a:r>
          </a:p>
        </p:txBody>
      </p:sp>
      <p:sp>
        <p:nvSpPr>
          <p:cNvPr id="13315" name="Rectangle 3"/>
          <p:cNvSpPr>
            <a:spLocks noGrp="1" noChangeArrowheads="1"/>
          </p:cNvSpPr>
          <p:nvPr>
            <p:ph type="body" idx="1"/>
          </p:nvPr>
        </p:nvSpPr>
        <p:spPr>
          <a:xfrm>
            <a:off x="263525" y="260350"/>
            <a:ext cx="8629650" cy="5835650"/>
          </a:xfrm>
        </p:spPr>
        <p:txBody>
          <a:bodyPr/>
          <a:lstStyle/>
          <a:p>
            <a:pPr algn="just" eaLnBrk="1" hangingPunct="1">
              <a:buFontTx/>
              <a:buNone/>
            </a:pPr>
            <a:r>
              <a:rPr lang="uk-UA" b="1" smtClean="0"/>
              <a:t>В іншому місці дівчата ловили парубка, підставляли йому ногу, і він летів разом із мішком стрімголов на землю. Здавалося, всю ніч безперервно готові були веселитися. І ніч, як навмисне, так розкішно тепліла! І ще білішим видавався місяць від блиску снігу»</a:t>
            </a:r>
          </a:p>
        </p:txBody>
      </p:sp>
      <p:pic>
        <p:nvPicPr>
          <p:cNvPr id="13316" name="Picture 6" descr="9OdGQlMX1A"/>
          <p:cNvPicPr>
            <a:picLocks noChangeAspect="1" noChangeArrowheads="1"/>
          </p:cNvPicPr>
          <p:nvPr/>
        </p:nvPicPr>
        <p:blipFill>
          <a:blip r:embed="rId2" cstate="print"/>
          <a:srcRect/>
          <a:stretch>
            <a:fillRect/>
          </a:stretch>
        </p:blipFill>
        <p:spPr bwMode="auto">
          <a:xfrm>
            <a:off x="2771775" y="3716338"/>
            <a:ext cx="3744913" cy="31416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188913"/>
            <a:ext cx="6965950" cy="2057400"/>
          </a:xfrm>
        </p:spPr>
        <p:txBody>
          <a:bodyPr/>
          <a:lstStyle/>
          <a:p>
            <a:pPr algn="ctr" eaLnBrk="1" hangingPunct="1"/>
            <a:r>
              <a:rPr lang="en-US" smtClean="0"/>
              <a:t> </a:t>
            </a:r>
            <a:endParaRPr lang="uk-UA" smtClean="0"/>
          </a:p>
        </p:txBody>
      </p:sp>
      <p:sp>
        <p:nvSpPr>
          <p:cNvPr id="14339" name="Rectangle 3"/>
          <p:cNvSpPr>
            <a:spLocks noGrp="1" noChangeArrowheads="1"/>
          </p:cNvSpPr>
          <p:nvPr>
            <p:ph type="subTitle" idx="1"/>
          </p:nvPr>
        </p:nvSpPr>
        <p:spPr/>
        <p:txBody>
          <a:bodyPr/>
          <a:lstStyle/>
          <a:p>
            <a:pPr eaLnBrk="1" hangingPunct="1"/>
            <a:r>
              <a:rPr lang="en-US" smtClean="0"/>
              <a:t>                            </a:t>
            </a:r>
            <a:endParaRPr lang="uk-UA" smtClean="0"/>
          </a:p>
        </p:txBody>
      </p:sp>
      <p:pic>
        <p:nvPicPr>
          <p:cNvPr id="14340" name="Picture 7" descr="db5d4fe7613e589bfb6550413f5953562efb55108138943"/>
          <p:cNvPicPr>
            <a:picLocks noChangeAspect="1" noChangeArrowheads="1"/>
          </p:cNvPicPr>
          <p:nvPr/>
        </p:nvPicPr>
        <p:blipFill>
          <a:blip r:embed="rId2" cstate="print"/>
          <a:srcRect/>
          <a:stretch>
            <a:fillRect/>
          </a:stretch>
        </p:blipFill>
        <p:spPr bwMode="auto">
          <a:xfrm>
            <a:off x="4211638" y="188913"/>
            <a:ext cx="4932362" cy="3429000"/>
          </a:xfrm>
          <a:prstGeom prst="rect">
            <a:avLst/>
          </a:prstGeom>
          <a:noFill/>
          <a:ln w="9525">
            <a:noFill/>
            <a:miter lim="800000"/>
            <a:headEnd/>
            <a:tailEnd/>
          </a:ln>
        </p:spPr>
      </p:pic>
      <p:pic>
        <p:nvPicPr>
          <p:cNvPr id="14341" name="Picture 8" descr="4ca8057e75fe02145fb37b42e642a75e2efb55108138943"/>
          <p:cNvPicPr>
            <a:picLocks noChangeAspect="1" noChangeArrowheads="1"/>
          </p:cNvPicPr>
          <p:nvPr/>
        </p:nvPicPr>
        <p:blipFill>
          <a:blip r:embed="rId3" cstate="print"/>
          <a:srcRect/>
          <a:stretch>
            <a:fillRect/>
          </a:stretch>
        </p:blipFill>
        <p:spPr bwMode="auto">
          <a:xfrm>
            <a:off x="0" y="3860800"/>
            <a:ext cx="4356100" cy="31416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                                         </a:t>
            </a:r>
            <a:endParaRPr lang="uk-UA" smtClean="0"/>
          </a:p>
        </p:txBody>
      </p:sp>
      <p:sp>
        <p:nvSpPr>
          <p:cNvPr id="15363" name="Rectangle 3"/>
          <p:cNvSpPr>
            <a:spLocks noGrp="1" noChangeArrowheads="1"/>
          </p:cNvSpPr>
          <p:nvPr>
            <p:ph type="body" idx="1"/>
          </p:nvPr>
        </p:nvSpPr>
        <p:spPr>
          <a:xfrm>
            <a:off x="179388" y="188913"/>
            <a:ext cx="8640762" cy="6335712"/>
          </a:xfrm>
        </p:spPr>
        <p:txBody>
          <a:bodyPr/>
          <a:lstStyle/>
          <a:p>
            <a:pPr algn="just" eaLnBrk="1" hangingPunct="1">
              <a:buFontTx/>
              <a:buNone/>
            </a:pPr>
            <a:r>
              <a:rPr lang="uk-UA" sz="3600" b="1" smtClean="0"/>
              <a:t>Повість «Ніч перед Різдвом» закінчилась добре. Коваль Вакула дістав черевички, які носить цариця. Оксана ж «майже всю ніч карала себе вголос». Це була не проста ніч, а різдвяна, коли очищається, висвітлюється душа. </a:t>
            </a:r>
          </a:p>
        </p:txBody>
      </p:sp>
      <p:pic>
        <p:nvPicPr>
          <p:cNvPr id="15364" name="Picture 4" descr="D8lMBVpLzag"/>
          <p:cNvPicPr>
            <a:picLocks noChangeAspect="1" noChangeArrowheads="1"/>
          </p:cNvPicPr>
          <p:nvPr/>
        </p:nvPicPr>
        <p:blipFill>
          <a:blip r:embed="rId2" cstate="print"/>
          <a:srcRect/>
          <a:stretch>
            <a:fillRect/>
          </a:stretch>
        </p:blipFill>
        <p:spPr bwMode="auto">
          <a:xfrm>
            <a:off x="3419475" y="4005263"/>
            <a:ext cx="2484438" cy="28527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                                             </a:t>
            </a:r>
            <a:endParaRPr lang="uk-UA" smtClean="0"/>
          </a:p>
        </p:txBody>
      </p:sp>
      <p:sp>
        <p:nvSpPr>
          <p:cNvPr id="16387" name="Rectangle 3"/>
          <p:cNvSpPr>
            <a:spLocks noGrp="1" noChangeArrowheads="1"/>
          </p:cNvSpPr>
          <p:nvPr>
            <p:ph type="body" idx="1"/>
          </p:nvPr>
        </p:nvSpPr>
        <p:spPr>
          <a:xfrm>
            <a:off x="250825" y="333375"/>
            <a:ext cx="8893175" cy="5762625"/>
          </a:xfrm>
        </p:spPr>
        <p:txBody>
          <a:bodyPr/>
          <a:lstStyle/>
          <a:p>
            <a:pPr algn="just" eaLnBrk="1" hangingPunct="1">
              <a:buFontTx/>
              <a:buNone/>
            </a:pPr>
            <a:r>
              <a:rPr lang="uk-UA" sz="3600" b="1" smtClean="0"/>
              <a:t>І саме тому Оксана зрозуміла, що кохає Вакулу. Відкинувши гордість, вона стала добрішою. Добро врешті - решт перемогло. Таке диво сталося в різдвяну ніч, коли здійснюються всі бажання.</a:t>
            </a:r>
            <a:r>
              <a:rPr lang="en-US" sz="3600" b="1" smtClean="0"/>
              <a:t> </a:t>
            </a:r>
            <a:endParaRPr lang="uk-UA" sz="3600" b="1" smtClean="0"/>
          </a:p>
        </p:txBody>
      </p:sp>
      <p:pic>
        <p:nvPicPr>
          <p:cNvPr id="16388" name="Picture 4" descr="7a1cf59b46553a9df6383c9e987f3a7b2efb55108138942"/>
          <p:cNvPicPr>
            <a:picLocks noChangeAspect="1" noChangeArrowheads="1"/>
          </p:cNvPicPr>
          <p:nvPr/>
        </p:nvPicPr>
        <p:blipFill>
          <a:blip r:embed="rId2" cstate="print"/>
          <a:srcRect/>
          <a:stretch>
            <a:fillRect/>
          </a:stretch>
        </p:blipFill>
        <p:spPr bwMode="auto">
          <a:xfrm>
            <a:off x="179388" y="3716338"/>
            <a:ext cx="3673475" cy="3141662"/>
          </a:xfrm>
          <a:prstGeom prst="rect">
            <a:avLst/>
          </a:prstGeom>
          <a:noFill/>
          <a:ln w="9525">
            <a:noFill/>
            <a:miter lim="800000"/>
            <a:headEnd/>
            <a:tailEnd/>
          </a:ln>
        </p:spPr>
      </p:pic>
      <p:pic>
        <p:nvPicPr>
          <p:cNvPr id="16389" name="Picture 5" descr="3c5e7f4b575e9d7fa25cd7d8006884902efb55108138942"/>
          <p:cNvPicPr>
            <a:picLocks noChangeAspect="1" noChangeArrowheads="1"/>
          </p:cNvPicPr>
          <p:nvPr/>
        </p:nvPicPr>
        <p:blipFill>
          <a:blip r:embed="rId3" cstate="print"/>
          <a:srcRect/>
          <a:stretch>
            <a:fillRect/>
          </a:stretch>
        </p:blipFill>
        <p:spPr bwMode="auto">
          <a:xfrm>
            <a:off x="5700713" y="3789363"/>
            <a:ext cx="3443287" cy="30686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                                               </a:t>
            </a:r>
            <a:endParaRPr lang="uk-UA" smtClean="0"/>
          </a:p>
        </p:txBody>
      </p:sp>
      <p:pic>
        <p:nvPicPr>
          <p:cNvPr id="17411" name="Picture 4" descr="0bdcfdb37c169a66e1b329e941767da42efb55108138943"/>
          <p:cNvPicPr>
            <a:picLocks noChangeAspect="1" noChangeArrowheads="1"/>
          </p:cNvPicPr>
          <p:nvPr>
            <p:ph type="body" idx="1"/>
          </p:nvPr>
        </p:nvPicPr>
        <p:blipFill>
          <a:blip r:embed="rId2" cstate="print"/>
          <a:srcRect/>
          <a:stretch>
            <a:fillRect/>
          </a:stretch>
        </p:blipFill>
        <p:spPr>
          <a:xfrm>
            <a:off x="1619250" y="1125538"/>
            <a:ext cx="5078413" cy="4497387"/>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                                       </a:t>
            </a:r>
            <a:endParaRPr lang="uk-UA" smtClean="0"/>
          </a:p>
        </p:txBody>
      </p:sp>
      <p:sp>
        <p:nvSpPr>
          <p:cNvPr id="18435" name="Rectangle 3"/>
          <p:cNvSpPr>
            <a:spLocks noGrp="1" noChangeArrowheads="1"/>
          </p:cNvSpPr>
          <p:nvPr>
            <p:ph type="body" idx="1"/>
          </p:nvPr>
        </p:nvSpPr>
        <p:spPr>
          <a:xfrm>
            <a:off x="179388" y="620713"/>
            <a:ext cx="8640762" cy="5472112"/>
          </a:xfrm>
        </p:spPr>
        <p:txBody>
          <a:bodyPr/>
          <a:lstStyle/>
          <a:p>
            <a:pPr algn="just" eaLnBrk="1" hangingPunct="1">
              <a:lnSpc>
                <a:spcPct val="90000"/>
              </a:lnSpc>
              <a:buFontTx/>
              <a:buNone/>
            </a:pPr>
            <a:r>
              <a:rPr lang="uk-UA" smtClean="0"/>
              <a:t> Інша  історична драма Т. Г Шевченка « Назар Стодоля» теж передає  події ,  що розгортаються на Різдво. Розв’язка драми  має благополучний кінець, і закохані Галя й Назар залишаються разом.  </a:t>
            </a:r>
            <a:endParaRPr lang="en-US" smtClean="0"/>
          </a:p>
          <a:p>
            <a:pPr algn="just" eaLnBrk="1" hangingPunct="1">
              <a:lnSpc>
                <a:spcPct val="90000"/>
              </a:lnSpc>
              <a:buFontTx/>
              <a:buNone/>
            </a:pPr>
            <a:r>
              <a:rPr lang="uk-UA" smtClean="0"/>
              <a:t> Хома (вставши, утирає сльози).−   О сльози, сльози! Чом ви перше не лилися? Назаре, я чернець... спокутую в рясi моє беззаконiя! Бери моє добро, Назаре! Обнiмiться, поцiлуйтеся, дiточки мої. Я хоч i грiшний, а  все-таки  батько. (Назар i Галя обнiмаються.) </a:t>
            </a:r>
            <a:r>
              <a:rPr lang="en-US" smtClean="0"/>
              <a:t>                                             </a:t>
            </a:r>
            <a:endParaRPr lang="uk-UA"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                                         </a:t>
            </a:r>
            <a:endParaRPr lang="uk-UA" smtClean="0"/>
          </a:p>
        </p:txBody>
      </p:sp>
      <p:sp>
        <p:nvSpPr>
          <p:cNvPr id="19459" name="Rectangle 3"/>
          <p:cNvSpPr>
            <a:spLocks noGrp="1" noChangeArrowheads="1"/>
          </p:cNvSpPr>
          <p:nvPr>
            <p:ph type="body" idx="1"/>
          </p:nvPr>
        </p:nvSpPr>
        <p:spPr/>
        <p:txBody>
          <a:bodyPr/>
          <a:lstStyle/>
          <a:p>
            <a:pPr eaLnBrk="1" hangingPunct="1">
              <a:buFontTx/>
              <a:buNone/>
            </a:pPr>
            <a:r>
              <a:rPr lang="en-US" smtClean="0"/>
              <a:t>                                                         </a:t>
            </a:r>
            <a:endParaRPr lang="uk-UA" smtClean="0"/>
          </a:p>
        </p:txBody>
      </p:sp>
      <p:pic>
        <p:nvPicPr>
          <p:cNvPr id="19460" name="Picture 5" descr="&amp;Pcy;&amp;rcy;&amp;iecy;&amp;mcy;&amp;softcy;&amp;iecy;&amp;rcy;&amp;acy; &amp;scy;&amp;pcy;&amp;iecy;&amp;kcy;&amp;tcy;&amp;acy;&amp;kcy;&amp;lcy;&amp;yacy; &quot;&amp;Ncy;&amp;acy;&amp;zcy;&amp;acy;&amp;rcy; &amp;Scy;&amp;tcy;&amp;ocy;&amp;dcy;&amp;ocy;&amp;lcy;&amp;yacy;&quot;. &amp;Fcy;&amp;Ocy;&amp;Tcy;&amp;Ocy;&amp;Rcy;&amp;IEcy;&amp;Pcy;&amp;Ocy;&amp;Rcy;&amp;Tcy;&amp;Acy;&amp;ZHcy;"/>
          <p:cNvPicPr>
            <a:picLocks noChangeAspect="1" noChangeArrowheads="1"/>
          </p:cNvPicPr>
          <p:nvPr/>
        </p:nvPicPr>
        <p:blipFill>
          <a:blip r:embed="rId2" cstate="print"/>
          <a:srcRect/>
          <a:stretch>
            <a:fillRect/>
          </a:stretch>
        </p:blipFill>
        <p:spPr bwMode="auto">
          <a:xfrm>
            <a:off x="468313" y="3213100"/>
            <a:ext cx="4248150" cy="3384550"/>
          </a:xfrm>
          <a:prstGeom prst="rect">
            <a:avLst/>
          </a:prstGeom>
          <a:noFill/>
          <a:ln w="9525">
            <a:noFill/>
            <a:miter lim="800000"/>
            <a:headEnd/>
            <a:tailEnd/>
          </a:ln>
        </p:spPr>
      </p:pic>
      <p:pic>
        <p:nvPicPr>
          <p:cNvPr id="19461" name="Picture 7" descr="&amp;Pcy;&amp;rcy;&amp;iecy;&amp;mcy;&amp;softcy;&amp;iecy;&amp;rcy;&amp;acy; &amp;scy;&amp;pcy;&amp;iecy;&amp;kcy;&amp;tcy;&amp;acy;&amp;kcy;&amp;lcy;&amp;yacy; &quot;&amp;Ncy;&amp;acy;&amp;zcy;&amp;acy;&amp;rcy; &amp;Scy;&amp;tcy;&amp;ocy;&amp;dcy;&amp;ocy;&amp;lcy;&amp;yacy;&quot;. &amp;Fcy;&amp;Ocy;&amp;Tcy;&amp;Ocy;&amp;Rcy;&amp;IEcy;&amp;Pcy;&amp;Ocy;&amp;Rcy;&amp;Tcy;&amp;Acy;&amp;ZHcy;"/>
          <p:cNvPicPr>
            <a:picLocks noChangeAspect="1" noChangeArrowheads="1"/>
          </p:cNvPicPr>
          <p:nvPr/>
        </p:nvPicPr>
        <p:blipFill>
          <a:blip r:embed="rId3" cstate="print"/>
          <a:srcRect/>
          <a:stretch>
            <a:fillRect/>
          </a:stretch>
        </p:blipFill>
        <p:spPr bwMode="auto">
          <a:xfrm>
            <a:off x="5651500" y="0"/>
            <a:ext cx="3492500" cy="3213100"/>
          </a:xfrm>
          <a:prstGeom prst="rect">
            <a:avLst/>
          </a:prstGeom>
          <a:noFill/>
          <a:ln w="9525">
            <a:noFill/>
            <a:miter lim="800000"/>
            <a:headEnd/>
            <a:tailEnd/>
          </a:ln>
        </p:spPr>
      </p:pic>
      <p:pic>
        <p:nvPicPr>
          <p:cNvPr id="19462" name="Picture 9" descr="1-51-91"/>
          <p:cNvPicPr>
            <a:picLocks noChangeAspect="1" noChangeArrowheads="1"/>
          </p:cNvPicPr>
          <p:nvPr/>
        </p:nvPicPr>
        <p:blipFill>
          <a:blip r:embed="rId4" cstate="print"/>
          <a:srcRect/>
          <a:stretch>
            <a:fillRect/>
          </a:stretch>
        </p:blipFill>
        <p:spPr bwMode="auto">
          <a:xfrm>
            <a:off x="5724525" y="3284538"/>
            <a:ext cx="3419475" cy="3240087"/>
          </a:xfrm>
          <a:prstGeom prst="rect">
            <a:avLst/>
          </a:prstGeom>
          <a:noFill/>
          <a:ln w="9525">
            <a:noFill/>
            <a:miter lim="800000"/>
            <a:headEnd/>
            <a:tailEnd/>
          </a:ln>
        </p:spPr>
      </p:pic>
      <p:pic>
        <p:nvPicPr>
          <p:cNvPr id="19463" name="Picture 11" descr="avatar"/>
          <p:cNvPicPr>
            <a:picLocks noChangeAspect="1" noChangeArrowheads="1"/>
          </p:cNvPicPr>
          <p:nvPr/>
        </p:nvPicPr>
        <p:blipFill>
          <a:blip r:embed="rId5" cstate="print"/>
          <a:srcRect/>
          <a:stretch>
            <a:fillRect/>
          </a:stretch>
        </p:blipFill>
        <p:spPr bwMode="auto">
          <a:xfrm>
            <a:off x="539750" y="188913"/>
            <a:ext cx="4176713" cy="31686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                                       </a:t>
            </a:r>
            <a:endParaRPr lang="uk-UA" smtClean="0"/>
          </a:p>
        </p:txBody>
      </p:sp>
      <p:sp>
        <p:nvSpPr>
          <p:cNvPr id="20483" name="Rectangle 3"/>
          <p:cNvSpPr>
            <a:spLocks noGrp="1" noChangeArrowheads="1"/>
          </p:cNvSpPr>
          <p:nvPr>
            <p:ph type="body" idx="1"/>
          </p:nvPr>
        </p:nvSpPr>
        <p:spPr>
          <a:xfrm>
            <a:off x="0" y="2133600"/>
            <a:ext cx="9144000" cy="4497388"/>
          </a:xfrm>
        </p:spPr>
        <p:txBody>
          <a:bodyPr/>
          <a:lstStyle/>
          <a:p>
            <a:pPr algn="just" eaLnBrk="1" hangingPunct="1">
              <a:buFontTx/>
              <a:buNone/>
            </a:pPr>
            <a:r>
              <a:rPr lang="uk-UA" smtClean="0"/>
              <a:t> </a:t>
            </a:r>
            <a:r>
              <a:rPr lang="uk-UA" b="1" smtClean="0"/>
              <a:t>Мальовничою ілюстрацією до теми з народознавства є  дилогія М. Стельмаха « Гуси-лебеді летять» і « Щедрий вечір».  Герої повісті , мовби священнодіючи, справляють своєрідні ритуали, продиктовані традицією зустрічання свят-вечора.</a:t>
            </a:r>
            <a:r>
              <a:rPr lang="uk-UA" smtClean="0"/>
              <a:t> </a:t>
            </a:r>
            <a:r>
              <a:rPr lang="en-US" smtClean="0"/>
              <a:t>                                          </a:t>
            </a:r>
            <a:endParaRPr lang="uk-UA" smtClean="0"/>
          </a:p>
        </p:txBody>
      </p:sp>
      <p:pic>
        <p:nvPicPr>
          <p:cNvPr id="20484" name="Picture 5" descr="Stelmah MihAfan.jpg"/>
          <p:cNvPicPr>
            <a:picLocks noChangeAspect="1" noChangeArrowheads="1"/>
          </p:cNvPicPr>
          <p:nvPr/>
        </p:nvPicPr>
        <p:blipFill>
          <a:blip r:embed="rId2" cstate="print"/>
          <a:srcRect/>
          <a:stretch>
            <a:fillRect/>
          </a:stretch>
        </p:blipFill>
        <p:spPr bwMode="auto">
          <a:xfrm>
            <a:off x="7048500" y="0"/>
            <a:ext cx="2095500" cy="22050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                                       </a:t>
            </a:r>
            <a:endParaRPr lang="uk-UA" smtClean="0"/>
          </a:p>
        </p:txBody>
      </p:sp>
      <p:sp>
        <p:nvSpPr>
          <p:cNvPr id="21507" name="Rectangle 3"/>
          <p:cNvSpPr>
            <a:spLocks noGrp="1" noChangeArrowheads="1"/>
          </p:cNvSpPr>
          <p:nvPr>
            <p:ph type="body" idx="1"/>
          </p:nvPr>
        </p:nvSpPr>
        <p:spPr>
          <a:xfrm>
            <a:off x="263525" y="404813"/>
            <a:ext cx="8701088" cy="6119812"/>
          </a:xfrm>
        </p:spPr>
        <p:txBody>
          <a:bodyPr/>
          <a:lstStyle/>
          <a:p>
            <a:pPr algn="just" eaLnBrk="1" hangingPunct="1">
              <a:buFontTx/>
              <a:buNone/>
            </a:pPr>
            <a:r>
              <a:rPr lang="uk-UA" sz="2800" smtClean="0"/>
              <a:t> </a:t>
            </a:r>
            <a:r>
              <a:rPr lang="uk-UA" b="1" smtClean="0"/>
              <a:t>Не забарилися колядники зі звіздоношею, « березою» й « міхоношею», « козою» й « дідом» : « І чого тільки не виробляють ота « коза» й вертлявий «дід», лякаючи дорослих і дітей. Та ось задзвонив дзвонар − і всі притихли, з’юрмилися  біля вікон, а зеленкуватими й синіми снігами, скільки світу видно, покотилися, задзвеніли молоді голоси, проганяючи недолю з вдовиної оселі:</a:t>
            </a:r>
            <a:endParaRPr lang="ru-RU" b="1" smtClean="0"/>
          </a:p>
          <a:p>
            <a:pPr algn="just" eaLnBrk="1" hangingPunct="1">
              <a:buFontTx/>
              <a:buNone/>
            </a:pPr>
            <a:r>
              <a:rPr lang="en-US" sz="2800" smtClean="0"/>
              <a:t>                                  </a:t>
            </a:r>
            <a:endParaRPr lang="uk-UA" sz="28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00113" y="260350"/>
            <a:ext cx="6624637" cy="3240088"/>
          </a:xfrm>
        </p:spPr>
        <p:txBody>
          <a:bodyPr/>
          <a:lstStyle/>
          <a:p>
            <a:pPr algn="just" eaLnBrk="1" hangingPunct="1"/>
            <a:r>
              <a:rPr lang="en-US" smtClean="0"/>
              <a:t/>
            </a:r>
            <a:br>
              <a:rPr lang="en-US" smtClean="0"/>
            </a:br>
            <a:r>
              <a:rPr lang="uk-UA" b="1" smtClean="0"/>
              <a:t>У давнину це слово звучало як Род'здво і означало народження з двох стихій всього живого..</a:t>
            </a:r>
            <a:r>
              <a:rPr lang="en-US" b="1" smtClean="0"/>
              <a:t>                                      </a:t>
            </a:r>
            <a:r>
              <a:rPr lang="uk-UA" b="1" smtClean="0"/>
              <a:t/>
            </a:r>
            <a:br>
              <a:rPr lang="uk-UA" b="1" smtClean="0"/>
            </a:br>
            <a:r>
              <a:rPr lang="en-US" sz="3600" smtClean="0"/>
              <a:t>                                    </a:t>
            </a:r>
            <a:endParaRPr lang="uk-UA" sz="3600" smtClean="0"/>
          </a:p>
        </p:txBody>
      </p:sp>
      <p:sp>
        <p:nvSpPr>
          <p:cNvPr id="4099" name="Rectangle 3"/>
          <p:cNvSpPr>
            <a:spLocks noGrp="1" noChangeArrowheads="1"/>
          </p:cNvSpPr>
          <p:nvPr>
            <p:ph type="body" idx="1"/>
          </p:nvPr>
        </p:nvSpPr>
        <p:spPr/>
        <p:txBody>
          <a:bodyPr/>
          <a:lstStyle/>
          <a:p>
            <a:pPr eaLnBrk="1" hangingPunct="1">
              <a:buFontTx/>
              <a:buNone/>
            </a:pPr>
            <a:r>
              <a:rPr lang="en-US" smtClean="0"/>
              <a:t>                          </a:t>
            </a:r>
            <a:endParaRPr lang="uk-UA" smtClean="0"/>
          </a:p>
        </p:txBody>
      </p:sp>
      <p:pic>
        <p:nvPicPr>
          <p:cNvPr id="4100" name="Picture 7" descr="phoca_thumb_l_5"/>
          <p:cNvPicPr>
            <a:picLocks noChangeAspect="1" noChangeArrowheads="1"/>
          </p:cNvPicPr>
          <p:nvPr/>
        </p:nvPicPr>
        <p:blipFill>
          <a:blip r:embed="rId2" cstate="print"/>
          <a:srcRect/>
          <a:stretch>
            <a:fillRect/>
          </a:stretch>
        </p:blipFill>
        <p:spPr bwMode="auto">
          <a:xfrm>
            <a:off x="3976688" y="3473450"/>
            <a:ext cx="5167312" cy="33845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0825" y="260350"/>
            <a:ext cx="7477125" cy="1143000"/>
          </a:xfrm>
        </p:spPr>
        <p:txBody>
          <a:bodyPr/>
          <a:lstStyle/>
          <a:p>
            <a:pPr algn="ctr" eaLnBrk="1" hangingPunct="1"/>
            <a:r>
              <a:rPr lang="uk-UA" smtClean="0"/>
              <a:t>ЗОЯ   ДИКА</a:t>
            </a:r>
            <a:r>
              <a:rPr lang="en-US" smtClean="0"/>
              <a:t>                                                     </a:t>
            </a:r>
            <a:endParaRPr lang="uk-UA" smtClean="0"/>
          </a:p>
        </p:txBody>
      </p:sp>
      <p:sp>
        <p:nvSpPr>
          <p:cNvPr id="22531" name="Rectangle 3"/>
          <p:cNvSpPr>
            <a:spLocks noGrp="1" noChangeArrowheads="1"/>
          </p:cNvSpPr>
          <p:nvPr>
            <p:ph type="body" idx="1"/>
          </p:nvPr>
        </p:nvSpPr>
        <p:spPr>
          <a:xfrm>
            <a:off x="250825" y="1628775"/>
            <a:ext cx="7386638" cy="4497388"/>
          </a:xfrm>
        </p:spPr>
        <p:txBody>
          <a:bodyPr/>
          <a:lstStyle/>
          <a:p>
            <a:pPr algn="just" eaLnBrk="1" hangingPunct="1">
              <a:lnSpc>
                <a:spcPct val="90000"/>
              </a:lnSpc>
              <a:buFontTx/>
              <a:buNone/>
            </a:pPr>
            <a:endParaRPr lang="ru-RU" smtClean="0"/>
          </a:p>
          <a:p>
            <a:pPr algn="just" eaLnBrk="1" hangingPunct="1">
              <a:lnSpc>
                <a:spcPct val="90000"/>
              </a:lnSpc>
              <a:buFontTx/>
              <a:buNone/>
            </a:pPr>
            <a:endParaRPr lang="ru-RU" smtClean="0"/>
          </a:p>
          <a:p>
            <a:pPr algn="just" eaLnBrk="1" hangingPunct="1">
              <a:lnSpc>
                <a:spcPct val="90000"/>
              </a:lnSpc>
              <a:buFontTx/>
              <a:buNone/>
            </a:pPr>
            <a:r>
              <a:rPr lang="ru-RU" sz="3600" b="1" smtClean="0"/>
              <a:t>« Найочікуваніше—Різдвяні свята. В перший день свят хрещені батьки майже не виходили з хат, бо ждали хрещеників».</a:t>
            </a:r>
          </a:p>
          <a:p>
            <a:pPr algn="just" eaLnBrk="1" hangingPunct="1">
              <a:lnSpc>
                <a:spcPct val="90000"/>
              </a:lnSpc>
              <a:buFontTx/>
              <a:buNone/>
            </a:pPr>
            <a:r>
              <a:rPr lang="en-US" smtClean="0"/>
              <a:t>                               </a:t>
            </a:r>
            <a:endParaRPr lang="uk-UA" smtClean="0"/>
          </a:p>
        </p:txBody>
      </p:sp>
      <p:pic>
        <p:nvPicPr>
          <p:cNvPr id="22532" name="Picture 5"/>
          <p:cNvPicPr>
            <a:picLocks noChangeAspect="1" noChangeArrowheads="1"/>
          </p:cNvPicPr>
          <p:nvPr/>
        </p:nvPicPr>
        <p:blipFill>
          <a:blip r:embed="rId2" cstate="print"/>
          <a:srcRect/>
          <a:stretch>
            <a:fillRect/>
          </a:stretch>
        </p:blipFill>
        <p:spPr bwMode="auto">
          <a:xfrm>
            <a:off x="6948488" y="0"/>
            <a:ext cx="2195512" cy="2592388"/>
          </a:xfrm>
          <a:prstGeom prst="rect">
            <a:avLst/>
          </a:prstGeom>
          <a:noFill/>
          <a:ln w="9525">
            <a:noFill/>
            <a:miter lim="800000"/>
            <a:headEnd/>
            <a:tailEnd/>
          </a:ln>
        </p:spPr>
      </p:pic>
      <p:pic>
        <p:nvPicPr>
          <p:cNvPr id="22533" name="Picture 6"/>
          <p:cNvPicPr>
            <a:picLocks noChangeAspect="1" noChangeArrowheads="1"/>
          </p:cNvPicPr>
          <p:nvPr/>
        </p:nvPicPr>
        <p:blipFill>
          <a:blip r:embed="rId3" cstate="print"/>
          <a:srcRect/>
          <a:stretch>
            <a:fillRect/>
          </a:stretch>
        </p:blipFill>
        <p:spPr bwMode="auto">
          <a:xfrm>
            <a:off x="0" y="0"/>
            <a:ext cx="1908175" cy="2708275"/>
          </a:xfrm>
          <a:prstGeom prst="rect">
            <a:avLst/>
          </a:prstGeom>
          <a:noFill/>
          <a:ln w="9525" algn="ctr">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just" eaLnBrk="1" hangingPunct="1"/>
            <a:r>
              <a:rPr lang="en-US" smtClean="0"/>
              <a:t>                                                </a:t>
            </a:r>
            <a:endParaRPr lang="uk-UA" smtClean="0"/>
          </a:p>
        </p:txBody>
      </p:sp>
      <p:sp>
        <p:nvSpPr>
          <p:cNvPr id="23555" name="Rectangle 3"/>
          <p:cNvSpPr>
            <a:spLocks noGrp="1" noChangeArrowheads="1"/>
          </p:cNvSpPr>
          <p:nvPr>
            <p:ph type="body" idx="1"/>
          </p:nvPr>
        </p:nvSpPr>
        <p:spPr>
          <a:xfrm>
            <a:off x="263525" y="333375"/>
            <a:ext cx="8701088" cy="5762625"/>
          </a:xfrm>
        </p:spPr>
        <p:txBody>
          <a:bodyPr/>
          <a:lstStyle/>
          <a:p>
            <a:pPr algn="just" eaLnBrk="1" hangingPunct="1">
              <a:buFontTx/>
              <a:buNone/>
            </a:pPr>
            <a:r>
              <a:rPr lang="uk-UA" smtClean="0"/>
              <a:t> </a:t>
            </a:r>
            <a:r>
              <a:rPr lang="uk-UA" sz="3600" b="1" smtClean="0"/>
              <a:t>« Після  обіду по хатах колядували дівки, парубки, молоді жінки з чоловіками, а то й без них. На якому кутку який гурт збереться… Колядники ходили по хатах із звіздою, заквітчаною паперовими стрічками й квітами, та зеленим барвінком. У центрі звізди, за віконцем, горів каганчик.</a:t>
            </a:r>
            <a:r>
              <a:rPr lang="en-US" sz="3600" b="1" smtClean="0"/>
              <a:t>                                    </a:t>
            </a:r>
            <a:endParaRPr lang="uk-UA" sz="3600" b="1" smtClean="0"/>
          </a:p>
        </p:txBody>
      </p:sp>
      <p:pic>
        <p:nvPicPr>
          <p:cNvPr id="23556" name="Picture 5" descr="&amp;Vcy;&amp;iecy;&amp;rcy;&amp;tcy;&amp;iecy;&amp;pcy;"/>
          <p:cNvPicPr>
            <a:picLocks noChangeAspect="1" noChangeArrowheads="1"/>
          </p:cNvPicPr>
          <p:nvPr/>
        </p:nvPicPr>
        <p:blipFill>
          <a:blip r:embed="rId2" cstate="print"/>
          <a:srcRect/>
          <a:stretch>
            <a:fillRect/>
          </a:stretch>
        </p:blipFill>
        <p:spPr bwMode="auto">
          <a:xfrm>
            <a:off x="6443663" y="4883150"/>
            <a:ext cx="2700337" cy="19748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0825" y="260350"/>
            <a:ext cx="7477125" cy="1143000"/>
          </a:xfrm>
        </p:spPr>
        <p:txBody>
          <a:bodyPr/>
          <a:lstStyle/>
          <a:p>
            <a:pPr algn="r" eaLnBrk="1" hangingPunct="1"/>
            <a:r>
              <a:rPr lang="en-US" smtClean="0"/>
              <a:t>      </a:t>
            </a:r>
            <a:r>
              <a:rPr lang="uk-UA" smtClean="0"/>
              <a:t>КАТЕРИНА ВИШИНСЬКА</a:t>
            </a:r>
            <a:r>
              <a:rPr lang="en-US" smtClean="0"/>
              <a:t>                               </a:t>
            </a:r>
            <a:endParaRPr lang="uk-UA" smtClean="0"/>
          </a:p>
        </p:txBody>
      </p:sp>
      <p:sp>
        <p:nvSpPr>
          <p:cNvPr id="24579" name="Rectangle 3"/>
          <p:cNvSpPr>
            <a:spLocks noGrp="1" noChangeArrowheads="1"/>
          </p:cNvSpPr>
          <p:nvPr>
            <p:ph type="body" idx="1"/>
          </p:nvPr>
        </p:nvSpPr>
        <p:spPr>
          <a:xfrm>
            <a:off x="323850" y="1557338"/>
            <a:ext cx="7889875" cy="4824412"/>
          </a:xfrm>
        </p:spPr>
        <p:txBody>
          <a:bodyPr/>
          <a:lstStyle/>
          <a:p>
            <a:pPr eaLnBrk="1" hangingPunct="1">
              <a:buFontTx/>
              <a:buNone/>
            </a:pPr>
            <a:r>
              <a:rPr lang="en-US" smtClean="0"/>
              <a:t>                                    </a:t>
            </a:r>
            <a:endParaRPr lang="uk-UA" smtClean="0"/>
          </a:p>
        </p:txBody>
      </p:sp>
      <p:sp>
        <p:nvSpPr>
          <p:cNvPr id="24580" name="Rectangle 4"/>
          <p:cNvSpPr>
            <a:spLocks noChangeArrowheads="1"/>
          </p:cNvSpPr>
          <p:nvPr/>
        </p:nvSpPr>
        <p:spPr bwMode="auto">
          <a:xfrm>
            <a:off x="-1182688" y="-504825"/>
            <a:ext cx="11510963" cy="7232650"/>
          </a:xfrm>
          <a:prstGeom prst="rect">
            <a:avLst/>
          </a:prstGeom>
          <a:noFill/>
          <a:ln w="9525">
            <a:noFill/>
            <a:miter lim="800000"/>
            <a:headEnd/>
            <a:tailEnd/>
          </a:ln>
        </p:spPr>
        <p:txBody>
          <a:bodyPr anchor="ctr">
            <a:spAutoFit/>
          </a:bodyPr>
          <a:lstStyle/>
          <a:p>
            <a:pPr algn="ctr"/>
            <a:endParaRPr lang="uk-UA"/>
          </a:p>
          <a:p>
            <a:pPr algn="ctr"/>
            <a:endParaRPr lang="uk-UA"/>
          </a:p>
          <a:p>
            <a:pPr algn="ctr"/>
            <a:endParaRPr lang="uk-UA"/>
          </a:p>
          <a:p>
            <a:pPr algn="ctr"/>
            <a:r>
              <a:rPr lang="uk-UA" b="1"/>
              <a:t>В хаті мами тепло й чисто,</a:t>
            </a:r>
          </a:p>
          <a:p>
            <a:pPr algn="ctr"/>
            <a:r>
              <a:rPr lang="uk-UA" b="1"/>
              <a:t>Є кутя й узвар…</a:t>
            </a:r>
          </a:p>
          <a:p>
            <a:pPr algn="ctr"/>
            <a:r>
              <a:rPr lang="uk-UA" b="1"/>
              <a:t> І свят-вечір таємниче</a:t>
            </a:r>
          </a:p>
          <a:p>
            <a:pPr algn="ctr"/>
            <a:r>
              <a:rPr lang="uk-UA" b="1"/>
              <a:t>Свій  підносить дар .</a:t>
            </a:r>
          </a:p>
          <a:p>
            <a:pPr algn="ctr"/>
            <a:r>
              <a:rPr lang="uk-UA" b="1"/>
              <a:t>А по вулицях Вербівки</a:t>
            </a:r>
          </a:p>
          <a:p>
            <a:pPr algn="ctr"/>
            <a:r>
              <a:rPr lang="uk-UA" b="1"/>
              <a:t>В цей Різдвяний день</a:t>
            </a:r>
          </a:p>
          <a:p>
            <a:pPr algn="ctr"/>
            <a:r>
              <a:rPr lang="uk-UA" b="1"/>
              <a:t>Відчинили люди хвіртки − </a:t>
            </a:r>
          </a:p>
          <a:p>
            <a:pPr algn="ctr"/>
            <a:r>
              <a:rPr lang="uk-UA" b="1"/>
              <a:t>Може, хто й зайде.</a:t>
            </a:r>
          </a:p>
          <a:p>
            <a:pPr algn="ctr"/>
            <a:r>
              <a:rPr lang="uk-UA" b="1"/>
              <a:t>І від хати  та до хати </a:t>
            </a:r>
          </a:p>
          <a:p>
            <a:pPr algn="ctr"/>
            <a:r>
              <a:rPr lang="uk-UA" b="1"/>
              <a:t>По хрумких стежках,</a:t>
            </a:r>
          </a:p>
        </p:txBody>
      </p:sp>
      <p:pic>
        <p:nvPicPr>
          <p:cNvPr id="24581" name="Picture 6" descr="&amp;Vcy;&amp;iecy;&amp;rcy;&amp;tcy;&amp;iecy;&amp;pcy;"/>
          <p:cNvPicPr>
            <a:picLocks noChangeAspect="1" noChangeArrowheads="1"/>
          </p:cNvPicPr>
          <p:nvPr/>
        </p:nvPicPr>
        <p:blipFill>
          <a:blip r:embed="rId2" cstate="print"/>
          <a:srcRect/>
          <a:stretch>
            <a:fillRect/>
          </a:stretch>
        </p:blipFill>
        <p:spPr bwMode="auto">
          <a:xfrm>
            <a:off x="7308850" y="5143500"/>
            <a:ext cx="2286000" cy="1714500"/>
          </a:xfrm>
          <a:prstGeom prst="rect">
            <a:avLst/>
          </a:prstGeom>
          <a:noFill/>
          <a:ln w="9525">
            <a:noFill/>
            <a:miter lim="800000"/>
            <a:headEnd/>
            <a:tailEnd/>
          </a:ln>
        </p:spPr>
      </p:pic>
      <p:pic>
        <p:nvPicPr>
          <p:cNvPr id="24582" name="Picture 11"/>
          <p:cNvPicPr>
            <a:picLocks noChangeAspect="1" noChangeArrowheads="1"/>
          </p:cNvPicPr>
          <p:nvPr/>
        </p:nvPicPr>
        <p:blipFill>
          <a:blip r:embed="rId3" cstate="print"/>
          <a:srcRect t="-412"/>
          <a:stretch>
            <a:fillRect/>
          </a:stretch>
        </p:blipFill>
        <p:spPr bwMode="auto">
          <a:xfrm>
            <a:off x="0" y="0"/>
            <a:ext cx="1333500" cy="1752600"/>
          </a:xfrm>
          <a:prstGeom prst="rect">
            <a:avLst/>
          </a:prstGeom>
          <a:noFill/>
          <a:ln w="9525">
            <a:noFill/>
            <a:miter lim="800000"/>
            <a:headEnd/>
            <a:tailEnd/>
          </a:ln>
        </p:spPr>
      </p:pic>
      <p:pic>
        <p:nvPicPr>
          <p:cNvPr id="24583" name="Picture 12"/>
          <p:cNvPicPr>
            <a:picLocks noChangeAspect="1" noChangeArrowheads="1"/>
          </p:cNvPicPr>
          <p:nvPr/>
        </p:nvPicPr>
        <p:blipFill>
          <a:blip r:embed="rId4" cstate="print"/>
          <a:srcRect/>
          <a:stretch>
            <a:fillRect/>
          </a:stretch>
        </p:blipFill>
        <p:spPr bwMode="auto">
          <a:xfrm>
            <a:off x="7596188" y="0"/>
            <a:ext cx="1547812" cy="2636838"/>
          </a:xfrm>
          <a:prstGeom prst="rect">
            <a:avLst/>
          </a:prstGeom>
          <a:noFill/>
          <a:ln w="9525">
            <a:noFill/>
            <a:miter lim="800000"/>
            <a:headEnd/>
            <a:tailEnd/>
          </a:ln>
        </p:spPr>
      </p:pic>
      <p:pic>
        <p:nvPicPr>
          <p:cNvPr id="24584" name="Picture 13"/>
          <p:cNvPicPr>
            <a:picLocks noChangeAspect="1" noChangeArrowheads="1"/>
          </p:cNvPicPr>
          <p:nvPr/>
        </p:nvPicPr>
        <p:blipFill>
          <a:blip r:embed="rId5" cstate="print"/>
          <a:srcRect/>
          <a:stretch>
            <a:fillRect/>
          </a:stretch>
        </p:blipFill>
        <p:spPr bwMode="auto">
          <a:xfrm>
            <a:off x="0" y="5013325"/>
            <a:ext cx="2051050" cy="18446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uk-UA" smtClean="0"/>
              <a:t>                                          </a:t>
            </a:r>
          </a:p>
        </p:txBody>
      </p:sp>
      <p:sp>
        <p:nvSpPr>
          <p:cNvPr id="25603" name="Rectangle 3"/>
          <p:cNvSpPr>
            <a:spLocks noGrp="1" noChangeArrowheads="1"/>
          </p:cNvSpPr>
          <p:nvPr>
            <p:ph type="body" idx="1"/>
          </p:nvPr>
        </p:nvSpPr>
        <p:spPr/>
        <p:txBody>
          <a:bodyPr/>
          <a:lstStyle/>
          <a:p>
            <a:pPr eaLnBrk="1" hangingPunct="1">
              <a:buFontTx/>
              <a:buNone/>
            </a:pPr>
            <a:r>
              <a:rPr lang="uk-UA" smtClean="0"/>
              <a:t>                                    </a:t>
            </a:r>
          </a:p>
        </p:txBody>
      </p:sp>
      <p:sp>
        <p:nvSpPr>
          <p:cNvPr id="25604" name="Rectangle 4"/>
          <p:cNvSpPr>
            <a:spLocks noChangeArrowheads="1"/>
          </p:cNvSpPr>
          <p:nvPr/>
        </p:nvSpPr>
        <p:spPr bwMode="auto">
          <a:xfrm>
            <a:off x="250825" y="404813"/>
            <a:ext cx="8497888" cy="5584825"/>
          </a:xfrm>
          <a:prstGeom prst="rect">
            <a:avLst/>
          </a:prstGeom>
          <a:noFill/>
          <a:ln w="9525">
            <a:noFill/>
            <a:miter lim="800000"/>
            <a:headEnd/>
            <a:tailEnd/>
          </a:ln>
        </p:spPr>
        <p:txBody>
          <a:bodyPr>
            <a:spAutoFit/>
          </a:bodyPr>
          <a:lstStyle/>
          <a:p>
            <a:pPr algn="ctr"/>
            <a:r>
              <a:rPr lang="uk-UA" b="1"/>
              <a:t>Діти йдуть колядувати</a:t>
            </a:r>
          </a:p>
          <a:p>
            <a:pPr algn="ctr"/>
            <a:r>
              <a:rPr lang="uk-UA" b="1"/>
              <a:t>З вузликом в руках.</a:t>
            </a:r>
          </a:p>
          <a:p>
            <a:pPr algn="ctr"/>
            <a:r>
              <a:rPr lang="uk-UA" b="1"/>
              <a:t>Під віконце колядують,</a:t>
            </a:r>
          </a:p>
          <a:p>
            <a:pPr algn="ctr"/>
            <a:r>
              <a:rPr lang="uk-UA" b="1"/>
              <a:t>Чути гомін, сміх,</a:t>
            </a:r>
          </a:p>
          <a:p>
            <a:pPr algn="ctr"/>
            <a:r>
              <a:rPr lang="uk-UA" b="1"/>
              <a:t>Їм  господарі дарують ласощі для всіх.</a:t>
            </a:r>
          </a:p>
          <a:p>
            <a:pPr algn="ctr"/>
            <a:r>
              <a:rPr lang="uk-UA" b="1"/>
              <a:t>День Різдвяний, день щасливий</a:t>
            </a:r>
          </a:p>
          <a:p>
            <a:pPr algn="ctr"/>
            <a:r>
              <a:rPr lang="uk-UA" b="1"/>
              <a:t>Коляда, кутя…</a:t>
            </a:r>
          </a:p>
          <a:p>
            <a:pPr algn="ctr"/>
            <a:r>
              <a:rPr lang="uk-UA" b="1"/>
              <a:t>Дай же, Боже, людям сили</a:t>
            </a:r>
          </a:p>
          <a:p>
            <a:pPr algn="ctr"/>
            <a:r>
              <a:rPr lang="uk-UA" b="1"/>
              <a:t>Й радості буття. </a:t>
            </a:r>
          </a:p>
        </p:txBody>
      </p:sp>
      <p:pic>
        <p:nvPicPr>
          <p:cNvPr id="25605" name="Picture 5"/>
          <p:cNvPicPr>
            <a:picLocks noChangeAspect="1" noChangeArrowheads="1"/>
          </p:cNvPicPr>
          <p:nvPr/>
        </p:nvPicPr>
        <p:blipFill>
          <a:blip r:embed="rId2" cstate="print"/>
          <a:srcRect/>
          <a:stretch>
            <a:fillRect/>
          </a:stretch>
        </p:blipFill>
        <p:spPr bwMode="auto">
          <a:xfrm>
            <a:off x="6300788" y="4581525"/>
            <a:ext cx="2843212" cy="2276475"/>
          </a:xfrm>
          <a:prstGeom prst="rect">
            <a:avLst/>
          </a:prstGeom>
          <a:noFill/>
          <a:ln w="9525">
            <a:noFill/>
            <a:miter lim="800000"/>
            <a:headEnd/>
            <a:tailEnd/>
          </a:ln>
        </p:spPr>
      </p:pic>
      <p:pic>
        <p:nvPicPr>
          <p:cNvPr id="25606" name="Picture 6"/>
          <p:cNvPicPr>
            <a:picLocks noChangeAspect="1" noChangeArrowheads="1"/>
          </p:cNvPicPr>
          <p:nvPr/>
        </p:nvPicPr>
        <p:blipFill>
          <a:blip r:embed="rId3" cstate="print"/>
          <a:srcRect/>
          <a:stretch>
            <a:fillRect/>
          </a:stretch>
        </p:blipFill>
        <p:spPr bwMode="auto">
          <a:xfrm>
            <a:off x="0" y="0"/>
            <a:ext cx="1835150" cy="22764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                                                       </a:t>
            </a:r>
            <a:endParaRPr lang="uk-UA" smtClean="0"/>
          </a:p>
        </p:txBody>
      </p:sp>
      <p:sp>
        <p:nvSpPr>
          <p:cNvPr id="26627" name="Rectangle 3"/>
          <p:cNvSpPr>
            <a:spLocks noGrp="1" noChangeArrowheads="1"/>
          </p:cNvSpPr>
          <p:nvPr>
            <p:ph type="body" idx="1"/>
          </p:nvPr>
        </p:nvSpPr>
        <p:spPr/>
        <p:txBody>
          <a:bodyPr/>
          <a:lstStyle/>
          <a:p>
            <a:pPr marL="609600" indent="-609600" eaLnBrk="1" hangingPunct="1">
              <a:lnSpc>
                <a:spcPct val="90000"/>
              </a:lnSpc>
            </a:pPr>
            <a:r>
              <a:rPr lang="uk-UA" sz="2400" smtClean="0"/>
              <a:t>Вишинська К. Я серед вас не маю берегів: Вірші.− К.: Фенікс, 2000</a:t>
            </a:r>
          </a:p>
          <a:p>
            <a:pPr marL="609600" indent="-609600" eaLnBrk="1" hangingPunct="1">
              <a:lnSpc>
                <a:spcPct val="90000"/>
              </a:lnSpc>
            </a:pPr>
            <a:r>
              <a:rPr lang="uk-UA" sz="2400" smtClean="0"/>
              <a:t>Дика  З.С. Спориш на камені.− Повість.− К.: Пульсари, 2007</a:t>
            </a:r>
            <a:endParaRPr lang="ru-RU" sz="2400" smtClean="0"/>
          </a:p>
          <a:p>
            <a:pPr marL="609600" indent="-609600" eaLnBrk="1" hangingPunct="1">
              <a:lnSpc>
                <a:spcPct val="90000"/>
              </a:lnSpc>
            </a:pPr>
            <a:r>
              <a:rPr lang="ru-RU" sz="2400" smtClean="0"/>
              <a:t>Михайло Стельмах. Гуси-лебед</a:t>
            </a:r>
            <a:r>
              <a:rPr lang="uk-UA" sz="2400" smtClean="0"/>
              <a:t>і  летять… Щедрий вечір. −К.: « Веселка», 1993</a:t>
            </a:r>
            <a:r>
              <a:rPr lang="ru-RU" sz="2400" smtClean="0"/>
              <a:t> </a:t>
            </a:r>
            <a:r>
              <a:rPr lang="uk-UA" sz="2400" smtClean="0"/>
              <a:t>  </a:t>
            </a:r>
          </a:p>
          <a:p>
            <a:pPr marL="609600" indent="-609600" eaLnBrk="1" hangingPunct="1">
              <a:lnSpc>
                <a:spcPct val="90000"/>
              </a:lnSpc>
            </a:pPr>
            <a:r>
              <a:rPr lang="uk-UA" sz="2400" smtClean="0"/>
              <a:t>Н. В. Гоголь.</a:t>
            </a:r>
            <a:r>
              <a:rPr lang="ru-RU" sz="2400" smtClean="0"/>
              <a:t> Собрания сочинений  в 8 томах. Т. 1 </a:t>
            </a:r>
            <a:r>
              <a:rPr lang="uk-UA" sz="2400" smtClean="0"/>
              <a:t>.</a:t>
            </a:r>
            <a:r>
              <a:rPr lang="ru-RU" sz="2400" smtClean="0"/>
              <a:t>− М. : « Правда», 1984</a:t>
            </a:r>
            <a:r>
              <a:rPr lang="uk-UA" sz="2400" smtClean="0"/>
              <a:t>  </a:t>
            </a:r>
          </a:p>
          <a:p>
            <a:pPr marL="609600" indent="-609600" eaLnBrk="1" hangingPunct="1">
              <a:lnSpc>
                <a:spcPct val="90000"/>
              </a:lnSpc>
            </a:pPr>
            <a:r>
              <a:rPr lang="uk-UA" sz="2400" smtClean="0"/>
              <a:t>Тарас Шевченко  Твори в п’яти томах. Т. 3. − К.: « Дніпро», 1985</a:t>
            </a:r>
            <a:endParaRPr lang="uk-UA" sz="2400" smtClean="0">
              <a:hlinkClick r:id="rId2"/>
            </a:endParaRPr>
          </a:p>
          <a:p>
            <a:pPr marL="609600" indent="-609600" eaLnBrk="1" hangingPunct="1">
              <a:lnSpc>
                <a:spcPct val="90000"/>
              </a:lnSpc>
            </a:pPr>
            <a:r>
              <a:rPr lang="uk-UA" sz="2400" smtClean="0">
                <a:hlinkClick r:id="rId2"/>
              </a:rPr>
              <a:t>http://ukrkniga.org.ua/ukrkniga-text/80/8/</a:t>
            </a:r>
            <a:endParaRPr lang="uk-UA" sz="2400" smtClean="0"/>
          </a:p>
          <a:p>
            <a:pPr marL="609600" indent="-609600" algn="just" eaLnBrk="1" hangingPunct="1">
              <a:lnSpc>
                <a:spcPct val="90000"/>
              </a:lnSpc>
            </a:pPr>
            <a:r>
              <a:rPr lang="uk-UA" sz="2400" smtClean="0"/>
              <a:t>     </a:t>
            </a:r>
            <a:r>
              <a:rPr lang="ru-RU" sz="2400" i="1" smtClean="0"/>
              <a:t> </a:t>
            </a:r>
            <a:r>
              <a:rPr lang="uk-UA" sz="2400" smtClean="0">
                <a:hlinkClick r:id="rId3"/>
              </a:rPr>
              <a:t>teacherjournal.com.ua/attachmen...</a:t>
            </a:r>
            <a:r>
              <a:rPr lang="en-US" sz="2400" smtClean="0"/>
              <a:t>                                            </a:t>
            </a:r>
            <a:endParaRPr lang="uk-UA" sz="2400" smtClean="0"/>
          </a:p>
        </p:txBody>
      </p:sp>
      <p:sp>
        <p:nvSpPr>
          <p:cNvPr id="26628" name="Rectangle 4"/>
          <p:cNvSpPr>
            <a:spLocks noChangeArrowheads="1"/>
          </p:cNvSpPr>
          <p:nvPr/>
        </p:nvSpPr>
        <p:spPr bwMode="auto">
          <a:xfrm>
            <a:off x="2411413" y="836613"/>
            <a:ext cx="2503487" cy="531812"/>
          </a:xfrm>
          <a:prstGeom prst="rect">
            <a:avLst/>
          </a:prstGeom>
          <a:noFill/>
          <a:ln w="9525">
            <a:noFill/>
            <a:miter lim="800000"/>
            <a:headEnd/>
            <a:tailEnd/>
          </a:ln>
        </p:spPr>
        <p:txBody>
          <a:bodyPr wrap="none">
            <a:spAutoFit/>
          </a:bodyPr>
          <a:lstStyle/>
          <a:p>
            <a:pPr algn="ctr">
              <a:lnSpc>
                <a:spcPct val="80000"/>
              </a:lnSpc>
              <a:spcBef>
                <a:spcPct val="20000"/>
              </a:spcBef>
            </a:pPr>
            <a:r>
              <a:rPr lang="uk-UA"/>
              <a:t>Література</a:t>
            </a:r>
          </a:p>
        </p:txBody>
      </p:sp>
      <p:pic>
        <p:nvPicPr>
          <p:cNvPr id="26629" name="Picture 6" descr="thumbnail"/>
          <p:cNvPicPr>
            <a:picLocks noChangeAspect="1" noChangeArrowheads="1"/>
          </p:cNvPicPr>
          <p:nvPr/>
        </p:nvPicPr>
        <p:blipFill>
          <a:blip r:embed="rId4" cstate="print"/>
          <a:srcRect/>
          <a:stretch>
            <a:fillRect/>
          </a:stretch>
        </p:blipFill>
        <p:spPr bwMode="auto">
          <a:xfrm>
            <a:off x="7019925" y="3933825"/>
            <a:ext cx="2124075" cy="29241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uk-UA" sz="3600" smtClean="0"/>
              <a:t>ПРЕЗЕНТАЦІЮ ПІДГОТУВАЛА</a:t>
            </a:r>
          </a:p>
        </p:txBody>
      </p:sp>
      <p:sp>
        <p:nvSpPr>
          <p:cNvPr id="27651" name="Rectangle 3"/>
          <p:cNvSpPr>
            <a:spLocks noGrp="1" noChangeArrowheads="1"/>
          </p:cNvSpPr>
          <p:nvPr>
            <p:ph type="body" idx="1"/>
          </p:nvPr>
        </p:nvSpPr>
        <p:spPr/>
        <p:txBody>
          <a:bodyPr/>
          <a:lstStyle/>
          <a:p>
            <a:pPr algn="ctr" eaLnBrk="1" hangingPunct="1">
              <a:buFontTx/>
              <a:buNone/>
            </a:pPr>
            <a:r>
              <a:rPr lang="uk-UA" smtClean="0"/>
              <a:t>УЧИТЕЛЬ УКРАЇНСЬКОЇ МОВИ І ЛІТЕРАТУРИ ВЕРБІВСЬКОЇ ЗОШ І-ІІІ СТУПЕНІВ </a:t>
            </a:r>
          </a:p>
          <a:p>
            <a:pPr algn="ctr" eaLnBrk="1" hangingPunct="1">
              <a:buFontTx/>
              <a:buNone/>
            </a:pPr>
            <a:r>
              <a:rPr lang="uk-UA" smtClean="0"/>
              <a:t>ЦИМБАЛЮК ТЕТЯНА АНАТОЛІЇВНА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                                          </a:t>
            </a:r>
            <a:endParaRPr lang="uk-UA" smtClean="0"/>
          </a:p>
        </p:txBody>
      </p:sp>
      <p:sp>
        <p:nvSpPr>
          <p:cNvPr id="5123" name="Rectangle 3"/>
          <p:cNvSpPr>
            <a:spLocks noGrp="1" noChangeArrowheads="1"/>
          </p:cNvSpPr>
          <p:nvPr>
            <p:ph type="body" idx="1"/>
          </p:nvPr>
        </p:nvSpPr>
        <p:spPr>
          <a:xfrm>
            <a:off x="250825" y="549275"/>
            <a:ext cx="8569325" cy="5975350"/>
          </a:xfrm>
        </p:spPr>
        <p:txBody>
          <a:bodyPr/>
          <a:lstStyle/>
          <a:p>
            <a:pPr algn="just" eaLnBrk="1" hangingPunct="1">
              <a:buFontTx/>
              <a:buNone/>
            </a:pPr>
            <a:r>
              <a:rPr lang="en-US" smtClean="0"/>
              <a:t> </a:t>
            </a:r>
            <a:r>
              <a:rPr lang="uk-UA" sz="3600" b="1" smtClean="0"/>
              <a:t>Таємничість, міфічність цього свята </a:t>
            </a:r>
            <a:endParaRPr lang="en-US" sz="3600" b="1" smtClean="0"/>
          </a:p>
          <a:p>
            <a:pPr algn="just" eaLnBrk="1" hangingPunct="1">
              <a:buFontTx/>
              <a:buNone/>
            </a:pPr>
            <a:r>
              <a:rPr lang="uk-UA" sz="3600" b="1" smtClean="0"/>
              <a:t>досліджували і науковці, і </a:t>
            </a:r>
            <a:endParaRPr lang="en-US" sz="3600" b="1" smtClean="0"/>
          </a:p>
          <a:p>
            <a:pPr algn="just" eaLnBrk="1" hangingPunct="1">
              <a:buFontTx/>
              <a:buNone/>
            </a:pPr>
            <a:r>
              <a:rPr lang="uk-UA" sz="3600" b="1" smtClean="0"/>
              <a:t>фольклористи, а письменники на тлі </a:t>
            </a:r>
            <a:endParaRPr lang="en-US" sz="3600" b="1" smtClean="0"/>
          </a:p>
          <a:p>
            <a:pPr algn="just" eaLnBrk="1" hangingPunct="1">
              <a:buFontTx/>
              <a:buNone/>
            </a:pPr>
            <a:r>
              <a:rPr lang="uk-UA" sz="3600" b="1" smtClean="0"/>
              <a:t>обрядів і традицій  Різдва складали </a:t>
            </a:r>
            <a:endParaRPr lang="en-US" sz="3600" b="1" smtClean="0"/>
          </a:p>
          <a:p>
            <a:pPr algn="just" eaLnBrk="1" hangingPunct="1">
              <a:buFontTx/>
              <a:buNone/>
            </a:pPr>
            <a:r>
              <a:rPr lang="uk-UA" sz="3600" b="1" smtClean="0"/>
              <a:t>свої   твори.</a:t>
            </a:r>
          </a:p>
        </p:txBody>
      </p:sp>
      <p:pic>
        <p:nvPicPr>
          <p:cNvPr id="5124" name="Picture 5" descr="http://upload.wikimedia.org/wikipedia/commons/d/db/Charles_Dickens_by_Ary_Scheffer_1855.jpg"/>
          <p:cNvPicPr>
            <a:picLocks noChangeAspect="1" noChangeArrowheads="1"/>
          </p:cNvPicPr>
          <p:nvPr/>
        </p:nvPicPr>
        <p:blipFill>
          <a:blip r:embed="rId2" cstate="print"/>
          <a:srcRect/>
          <a:stretch>
            <a:fillRect/>
          </a:stretch>
        </p:blipFill>
        <p:spPr bwMode="auto">
          <a:xfrm>
            <a:off x="3563938" y="4254500"/>
            <a:ext cx="2236787" cy="2603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just"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uk-UA" sz="3600" b="1" smtClean="0"/>
              <a:t>Різдвяні оповідання писали Олена Пчілка, В. Стефаник, Панас Мирний, О. Маковей, Марко Черемшина, </a:t>
            </a:r>
            <a:r>
              <a:rPr lang="en-US" sz="3600" b="1" smtClean="0"/>
              <a:t/>
            </a:r>
            <a:br>
              <a:rPr lang="en-US" sz="3600" b="1" smtClean="0"/>
            </a:br>
            <a:r>
              <a:rPr lang="uk-UA" sz="3600" b="1" smtClean="0"/>
              <a:t>М. Коцюбинський, Богдан Лепкий, Г. Хоткевич, </a:t>
            </a:r>
            <a:r>
              <a:rPr lang="en-US" sz="3600" b="1" smtClean="0"/>
              <a:t/>
            </a:r>
            <a:br>
              <a:rPr lang="en-US" sz="3600" b="1" smtClean="0"/>
            </a:br>
            <a:r>
              <a:rPr lang="uk-UA" sz="3600" b="1" smtClean="0"/>
              <a:t>С. Васильченко, Віра  Вовк, сучасні молоді письменники </a:t>
            </a:r>
            <a:r>
              <a:rPr lang="en-US" sz="3600" b="1" smtClean="0"/>
              <a:t/>
            </a:r>
            <a:br>
              <a:rPr lang="en-US" sz="3600" b="1" smtClean="0"/>
            </a:br>
            <a:r>
              <a:rPr lang="uk-UA" sz="3600" b="1" smtClean="0"/>
              <a:t>О. Лущевська, З. Живка,</a:t>
            </a:r>
            <a:r>
              <a:rPr lang="en-US" sz="3600" b="1" smtClean="0"/>
              <a:t/>
            </a:r>
            <a:br>
              <a:rPr lang="en-US" sz="3600" b="1" smtClean="0"/>
            </a:br>
            <a:r>
              <a:rPr lang="uk-UA" sz="3600" b="1" smtClean="0"/>
              <a:t> В. Вздульська, Г. Шапіро та ін.</a:t>
            </a:r>
            <a:r>
              <a:rPr lang="uk-UA" sz="3600" smtClean="0"/>
              <a:t> </a:t>
            </a:r>
            <a:r>
              <a:rPr lang="en-US" sz="3600" smtClean="0"/>
              <a:t>                             </a:t>
            </a:r>
            <a:endParaRPr lang="uk-UA" sz="3600" smtClean="0"/>
          </a:p>
        </p:txBody>
      </p:sp>
      <p:sp>
        <p:nvSpPr>
          <p:cNvPr id="6147" name="Rectangle 3"/>
          <p:cNvSpPr>
            <a:spLocks noGrp="1" noChangeArrowheads="1"/>
          </p:cNvSpPr>
          <p:nvPr>
            <p:ph type="body" idx="1"/>
          </p:nvPr>
        </p:nvSpPr>
        <p:spPr/>
        <p:txBody>
          <a:bodyPr/>
          <a:lstStyle/>
          <a:p>
            <a:pPr eaLnBrk="1" hangingPunct="1">
              <a:buFontTx/>
              <a:buNone/>
            </a:pPr>
            <a:r>
              <a:rPr lang="en-US" smtClean="0"/>
              <a:t>                                             </a:t>
            </a:r>
            <a:endParaRPr lang="uk-UA" smtClean="0"/>
          </a:p>
        </p:txBody>
      </p:sp>
      <p:pic>
        <p:nvPicPr>
          <p:cNvPr id="6148" name="Picture 8" descr="&amp;Pcy;&amp;chcy;&amp;icy;&amp;lcy;&amp;kcy;&amp;acy;.jpg"/>
          <p:cNvPicPr>
            <a:picLocks noChangeAspect="1" noChangeArrowheads="1"/>
          </p:cNvPicPr>
          <p:nvPr/>
        </p:nvPicPr>
        <p:blipFill>
          <a:blip r:embed="rId2" cstate="print"/>
          <a:srcRect/>
          <a:stretch>
            <a:fillRect/>
          </a:stretch>
        </p:blipFill>
        <p:spPr bwMode="auto">
          <a:xfrm>
            <a:off x="7596188" y="0"/>
            <a:ext cx="1547812" cy="2303463"/>
          </a:xfrm>
          <a:prstGeom prst="rect">
            <a:avLst/>
          </a:prstGeom>
          <a:noFill/>
          <a:ln w="9525">
            <a:noFill/>
            <a:miter lim="800000"/>
            <a:headEnd/>
            <a:tailEnd/>
          </a:ln>
        </p:spPr>
      </p:pic>
      <p:pic>
        <p:nvPicPr>
          <p:cNvPr id="6149" name="Picture 10" descr="150px-Lepkiy"/>
          <p:cNvPicPr>
            <a:picLocks noChangeAspect="1" noChangeArrowheads="1"/>
          </p:cNvPicPr>
          <p:nvPr/>
        </p:nvPicPr>
        <p:blipFill>
          <a:blip r:embed="rId3" cstate="print"/>
          <a:srcRect/>
          <a:stretch>
            <a:fillRect/>
          </a:stretch>
        </p:blipFill>
        <p:spPr bwMode="auto">
          <a:xfrm>
            <a:off x="7596188" y="2276475"/>
            <a:ext cx="1547812" cy="1873250"/>
          </a:xfrm>
          <a:prstGeom prst="rect">
            <a:avLst/>
          </a:prstGeom>
          <a:noFill/>
          <a:ln w="9525">
            <a:noFill/>
            <a:miter lim="800000"/>
            <a:headEnd/>
            <a:tailEnd/>
          </a:ln>
        </p:spPr>
      </p:pic>
      <p:pic>
        <p:nvPicPr>
          <p:cNvPr id="6150" name="Picture 12" descr="avatar"/>
          <p:cNvPicPr>
            <a:picLocks noChangeAspect="1" noChangeArrowheads="1"/>
          </p:cNvPicPr>
          <p:nvPr/>
        </p:nvPicPr>
        <p:blipFill>
          <a:blip r:embed="rId4" cstate="print"/>
          <a:srcRect/>
          <a:stretch>
            <a:fillRect/>
          </a:stretch>
        </p:blipFill>
        <p:spPr bwMode="auto">
          <a:xfrm>
            <a:off x="7596188" y="4149725"/>
            <a:ext cx="1547812" cy="1557338"/>
          </a:xfrm>
          <a:prstGeom prst="rect">
            <a:avLst/>
          </a:prstGeom>
          <a:noFill/>
          <a:ln w="9525">
            <a:noFill/>
            <a:miter lim="800000"/>
            <a:headEnd/>
            <a:tailEnd/>
          </a:ln>
        </p:spPr>
      </p:pic>
      <p:pic>
        <p:nvPicPr>
          <p:cNvPr id="6151" name="Picture 14" descr="Stefanik VS.jpg"/>
          <p:cNvPicPr>
            <a:picLocks noChangeAspect="1" noChangeArrowheads="1"/>
          </p:cNvPicPr>
          <p:nvPr/>
        </p:nvPicPr>
        <p:blipFill>
          <a:blip r:embed="rId5" cstate="print"/>
          <a:srcRect/>
          <a:stretch>
            <a:fillRect/>
          </a:stretch>
        </p:blipFill>
        <p:spPr bwMode="auto">
          <a:xfrm>
            <a:off x="7596188" y="5562600"/>
            <a:ext cx="1547812" cy="1295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                                 </a:t>
            </a:r>
            <a:endParaRPr lang="uk-UA" smtClean="0"/>
          </a:p>
        </p:txBody>
      </p:sp>
      <p:sp>
        <p:nvSpPr>
          <p:cNvPr id="7171" name="Rectangle 3"/>
          <p:cNvSpPr>
            <a:spLocks noGrp="1" noChangeArrowheads="1"/>
          </p:cNvSpPr>
          <p:nvPr>
            <p:ph type="body" idx="1"/>
          </p:nvPr>
        </p:nvSpPr>
        <p:spPr>
          <a:xfrm>
            <a:off x="250825" y="476250"/>
            <a:ext cx="8701088" cy="5832475"/>
          </a:xfrm>
        </p:spPr>
        <p:txBody>
          <a:bodyPr/>
          <a:lstStyle/>
          <a:p>
            <a:pPr algn="just" eaLnBrk="1" hangingPunct="1">
              <a:lnSpc>
                <a:spcPct val="90000"/>
              </a:lnSpc>
              <a:buFontTx/>
              <a:buNone/>
            </a:pPr>
            <a:r>
              <a:rPr lang="uk-UA" smtClean="0"/>
              <a:t> </a:t>
            </a:r>
            <a:endParaRPr lang="en-US" smtClean="0"/>
          </a:p>
          <a:p>
            <a:pPr algn="just" eaLnBrk="1" hangingPunct="1">
              <a:lnSpc>
                <a:spcPct val="90000"/>
              </a:lnSpc>
              <a:buFontTx/>
              <a:buNone/>
            </a:pPr>
            <a:r>
              <a:rPr lang="uk-UA" sz="3600" b="1" smtClean="0"/>
              <a:t>Різдвяний вечір − це вечір, коли в світі, </a:t>
            </a:r>
            <a:endParaRPr lang="en-US" sz="3600" b="1" smtClean="0"/>
          </a:p>
          <a:p>
            <a:pPr algn="just" eaLnBrk="1" hangingPunct="1">
              <a:lnSpc>
                <a:spcPct val="90000"/>
              </a:lnSpc>
              <a:buFontTx/>
              <a:buNone/>
            </a:pPr>
            <a:endParaRPr lang="en-US" sz="3600" b="1" smtClean="0"/>
          </a:p>
          <a:p>
            <a:pPr algn="just" eaLnBrk="1" hangingPunct="1">
              <a:lnSpc>
                <a:spcPct val="90000"/>
              </a:lnSpc>
              <a:buFontTx/>
              <a:buNone/>
            </a:pPr>
            <a:r>
              <a:rPr lang="uk-UA" sz="3600" b="1" smtClean="0"/>
              <a:t>яким би він не був соціально нерівним і </a:t>
            </a:r>
            <a:endParaRPr lang="en-US" sz="3600" b="1" smtClean="0"/>
          </a:p>
          <a:p>
            <a:pPr algn="just" eaLnBrk="1" hangingPunct="1">
              <a:lnSpc>
                <a:spcPct val="90000"/>
              </a:lnSpc>
              <a:buFontTx/>
              <a:buNone/>
            </a:pPr>
            <a:endParaRPr lang="uk-UA" sz="3600" b="1" smtClean="0"/>
          </a:p>
          <a:p>
            <a:pPr algn="just" eaLnBrk="1" hangingPunct="1">
              <a:lnSpc>
                <a:spcPct val="90000"/>
              </a:lnSpc>
              <a:buFontTx/>
              <a:buNone/>
            </a:pPr>
            <a:r>
              <a:rPr lang="uk-UA" sz="3600" b="1" smtClean="0"/>
              <a:t>несправедливим, можливі чудеса, </a:t>
            </a:r>
            <a:endParaRPr lang="en-US" sz="3600" b="1" smtClean="0"/>
          </a:p>
          <a:p>
            <a:pPr algn="just" eaLnBrk="1" hangingPunct="1">
              <a:lnSpc>
                <a:spcPct val="90000"/>
              </a:lnSpc>
              <a:buFontTx/>
              <a:buNone/>
            </a:pPr>
            <a:endParaRPr lang="en-US" sz="3600" b="1" smtClean="0"/>
          </a:p>
          <a:p>
            <a:pPr algn="just" eaLnBrk="1" hangingPunct="1">
              <a:lnSpc>
                <a:spcPct val="90000"/>
              </a:lnSpc>
              <a:buFontTx/>
              <a:buNone/>
            </a:pPr>
            <a:r>
              <a:rPr lang="uk-UA" sz="3600" b="1" smtClean="0"/>
              <a:t>несподівані переміни і примирення, </a:t>
            </a:r>
            <a:r>
              <a:rPr lang="en-US" sz="3600" b="1" smtClean="0"/>
              <a:t>                        </a:t>
            </a:r>
            <a:endParaRPr lang="uk-UA" sz="3600" b="1"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                                       </a:t>
            </a:r>
            <a:endParaRPr lang="uk-UA" smtClean="0"/>
          </a:p>
        </p:txBody>
      </p:sp>
      <p:sp>
        <p:nvSpPr>
          <p:cNvPr id="8195" name="Rectangle 3"/>
          <p:cNvSpPr>
            <a:spLocks noGrp="1" noChangeArrowheads="1"/>
          </p:cNvSpPr>
          <p:nvPr>
            <p:ph type="body" idx="1"/>
          </p:nvPr>
        </p:nvSpPr>
        <p:spPr>
          <a:xfrm>
            <a:off x="0" y="333375"/>
            <a:ext cx="9144000" cy="4497388"/>
          </a:xfrm>
        </p:spPr>
        <p:txBody>
          <a:bodyPr/>
          <a:lstStyle/>
          <a:p>
            <a:pPr algn="just" eaLnBrk="1" hangingPunct="1">
              <a:lnSpc>
                <a:spcPct val="90000"/>
              </a:lnSpc>
              <a:buFontTx/>
              <a:buNone/>
            </a:pPr>
            <a:r>
              <a:rPr lang="uk-UA" sz="3600" b="1" smtClean="0"/>
              <a:t>Це  радісні  дні− дні милосердя, доброти, всепрощення. Це єдині дні у всьому календарі, коли люди, ніби за мовчазною згодою, вільно розкривають один одному серця і</a:t>
            </a:r>
            <a:r>
              <a:rPr lang="uk-UA" sz="3600" smtClean="0"/>
              <a:t> </a:t>
            </a:r>
            <a:r>
              <a:rPr lang="uk-UA" sz="3600" b="1" smtClean="0"/>
              <a:t>бачать у своїх ближніх,− навіть у бідних і обездолених,− таких же людей, як вони самі, тих, що йдуть з ними однією дорогою до могили, а не якихось істот іншої породи, яким належить йти іншим шляхом</a:t>
            </a:r>
            <a:r>
              <a:rPr lang="uk-UA" sz="2800" smtClean="0"/>
              <a:t> </a:t>
            </a:r>
            <a:r>
              <a:rPr lang="en-US" sz="2800" smtClean="0"/>
              <a:t>                                </a:t>
            </a:r>
            <a:endParaRPr lang="uk-UA" sz="2800" smtClean="0"/>
          </a:p>
        </p:txBody>
      </p:sp>
      <p:pic>
        <p:nvPicPr>
          <p:cNvPr id="8196" name="Picture 5" descr="dsc00947"/>
          <p:cNvPicPr>
            <a:picLocks noChangeAspect="1" noChangeArrowheads="1"/>
          </p:cNvPicPr>
          <p:nvPr/>
        </p:nvPicPr>
        <p:blipFill>
          <a:blip r:embed="rId2" cstate="print"/>
          <a:srcRect/>
          <a:stretch>
            <a:fillRect/>
          </a:stretch>
        </p:blipFill>
        <p:spPr bwMode="auto">
          <a:xfrm>
            <a:off x="6443663" y="4508500"/>
            <a:ext cx="2700337" cy="2349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9075" y="227013"/>
            <a:ext cx="7477125" cy="6226175"/>
          </a:xfrm>
        </p:spPr>
        <p:txBody>
          <a:bodyPr/>
          <a:lstStyle/>
          <a:p>
            <a:pPr eaLnBrk="1" hangingPunct="1"/>
            <a:r>
              <a:rPr lang="en-US" smtClean="0"/>
              <a:t>                                     </a:t>
            </a:r>
            <a:endParaRPr lang="uk-UA" smtClean="0"/>
          </a:p>
        </p:txBody>
      </p:sp>
      <p:sp>
        <p:nvSpPr>
          <p:cNvPr id="9219" name="Rectangle 3"/>
          <p:cNvSpPr>
            <a:spLocks noGrp="1" noChangeArrowheads="1"/>
          </p:cNvSpPr>
          <p:nvPr>
            <p:ph type="body" idx="1"/>
          </p:nvPr>
        </p:nvSpPr>
        <p:spPr>
          <a:xfrm>
            <a:off x="1757363" y="260350"/>
            <a:ext cx="7386637" cy="5907088"/>
          </a:xfrm>
        </p:spPr>
        <p:txBody>
          <a:bodyPr/>
          <a:lstStyle/>
          <a:p>
            <a:pPr algn="just" eaLnBrk="1" hangingPunct="1">
              <a:lnSpc>
                <a:spcPct val="90000"/>
              </a:lnSpc>
              <a:buFontTx/>
              <a:buNone/>
            </a:pPr>
            <a:r>
              <a:rPr lang="uk-UA" smtClean="0"/>
              <a:t> </a:t>
            </a:r>
            <a:r>
              <a:rPr lang="uk-UA" sz="3600" b="1" smtClean="0"/>
              <a:t>« </a:t>
            </a:r>
            <a:r>
              <a:rPr lang="ru-RU" sz="3600" b="1" smtClean="0"/>
              <a:t>Останній день перед Різдвом минув. Зимова, ясна ніч настала. Глянули зірки. Місяць велично виплив на небо посвітити добрим людям та всьому світові,  щоб усім було весело колядувати й славити Христа1</a:t>
            </a:r>
            <a:r>
              <a:rPr lang="uk-UA" sz="3600" b="1" smtClean="0"/>
              <a:t>».  Як зауважує сам автор у повісті,       </a:t>
            </a:r>
            <a:endParaRPr lang="ru-RU" sz="3600" b="1" smtClean="0"/>
          </a:p>
          <a:p>
            <a:pPr algn="just" eaLnBrk="1" hangingPunct="1">
              <a:lnSpc>
                <a:spcPct val="90000"/>
              </a:lnSpc>
              <a:buFontTx/>
              <a:buNone/>
            </a:pPr>
            <a:r>
              <a:rPr lang="en-US" smtClean="0"/>
              <a:t>                                     </a:t>
            </a:r>
            <a:endParaRPr lang="uk-UA" smtClean="0"/>
          </a:p>
        </p:txBody>
      </p:sp>
      <p:pic>
        <p:nvPicPr>
          <p:cNvPr id="9220" name="Picture 7" descr="&amp;Pcy;&amp;ocy;&amp;rcy;&amp;tcy;&amp;rcy;&amp;iecy;&amp;tcy; &amp;Gcy;&amp;ocy;&amp;gcy;&amp;ocy;&amp;lcy;&amp;yacy;.jpg"/>
          <p:cNvPicPr>
            <a:picLocks noChangeAspect="1" noChangeArrowheads="1"/>
          </p:cNvPicPr>
          <p:nvPr/>
        </p:nvPicPr>
        <p:blipFill>
          <a:blip r:embed="rId2" cstate="print"/>
          <a:srcRect/>
          <a:stretch>
            <a:fillRect/>
          </a:stretch>
        </p:blipFill>
        <p:spPr bwMode="auto">
          <a:xfrm>
            <a:off x="179388" y="188913"/>
            <a:ext cx="1333500" cy="1638300"/>
          </a:xfrm>
          <a:prstGeom prst="rect">
            <a:avLst/>
          </a:prstGeom>
          <a:noFill/>
          <a:ln w="9525">
            <a:noFill/>
            <a:miter lim="800000"/>
            <a:headEnd/>
            <a:tailEnd/>
          </a:ln>
        </p:spPr>
      </p:pic>
      <p:pic>
        <p:nvPicPr>
          <p:cNvPr id="9221" name="Picture 8" descr="5489d38746185ac6645d8935e0d74b3a2efb55108138385"/>
          <p:cNvPicPr>
            <a:picLocks noChangeAspect="1" noChangeArrowheads="1"/>
          </p:cNvPicPr>
          <p:nvPr/>
        </p:nvPicPr>
        <p:blipFill>
          <a:blip r:embed="rId3" cstate="print"/>
          <a:srcRect/>
          <a:stretch>
            <a:fillRect/>
          </a:stretch>
        </p:blipFill>
        <p:spPr bwMode="auto">
          <a:xfrm>
            <a:off x="5867400" y="4652963"/>
            <a:ext cx="3419475" cy="22050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9075" y="227013"/>
            <a:ext cx="7477125" cy="6297612"/>
          </a:xfrm>
        </p:spPr>
        <p:txBody>
          <a:bodyPr/>
          <a:lstStyle/>
          <a:p>
            <a:pPr eaLnBrk="1" hangingPunct="1"/>
            <a:r>
              <a:rPr lang="en-US" smtClean="0"/>
              <a:t>                                         </a:t>
            </a:r>
            <a:endParaRPr lang="uk-UA" smtClean="0"/>
          </a:p>
        </p:txBody>
      </p:sp>
      <p:sp>
        <p:nvSpPr>
          <p:cNvPr id="10243" name="Rectangle 3"/>
          <p:cNvSpPr>
            <a:spLocks noGrp="1" noChangeArrowheads="1"/>
          </p:cNvSpPr>
          <p:nvPr>
            <p:ph type="body" idx="1"/>
          </p:nvPr>
        </p:nvSpPr>
        <p:spPr>
          <a:xfrm>
            <a:off x="263525" y="333375"/>
            <a:ext cx="8880475" cy="6191250"/>
          </a:xfrm>
        </p:spPr>
        <p:txBody>
          <a:bodyPr/>
          <a:lstStyle/>
          <a:p>
            <a:pPr algn="just" eaLnBrk="1" hangingPunct="1">
              <a:buFontTx/>
              <a:buNone/>
            </a:pPr>
            <a:r>
              <a:rPr lang="en-US" sz="3600" b="1" smtClean="0"/>
              <a:t>1</a:t>
            </a:r>
            <a:r>
              <a:rPr lang="uk-UA" sz="3600" b="1" smtClean="0"/>
              <a:t> «Колядувати у нас називається співати під вікнами проти Різдва пісень, що звуться колядками. Тому, хто колядує, завжди кине в торбу господиня, чи господар, чи хто там зостанеться дома, ковбасу, чи хліб, чи шага мідного, хто чим багатий. Розказують, нібито був колись такий ідол Коляда, котрого мали за бога, та ніби з того й повелися колядки. Хто його знає?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260350"/>
            <a:ext cx="8229600" cy="1143000"/>
          </a:xfrm>
        </p:spPr>
        <p:txBody>
          <a:bodyPr/>
          <a:lstStyle/>
          <a:p>
            <a:pPr eaLnBrk="1" hangingPunct="1"/>
            <a:r>
              <a:rPr lang="en-US" smtClean="0"/>
              <a:t>                                        </a:t>
            </a:r>
            <a:endParaRPr lang="uk-UA" smtClean="0"/>
          </a:p>
        </p:txBody>
      </p:sp>
      <p:pic>
        <p:nvPicPr>
          <p:cNvPr id="11267" name="Picture 3" descr="hVHEqltpVOQ"/>
          <p:cNvPicPr>
            <a:picLocks noChangeAspect="1" noChangeArrowheads="1"/>
          </p:cNvPicPr>
          <p:nvPr/>
        </p:nvPicPr>
        <p:blipFill>
          <a:blip r:embed="rId2" cstate="print"/>
          <a:srcRect/>
          <a:stretch>
            <a:fillRect/>
          </a:stretch>
        </p:blipFill>
        <p:spPr bwMode="auto">
          <a:xfrm>
            <a:off x="2843213" y="404813"/>
            <a:ext cx="3529012" cy="3932237"/>
          </a:xfrm>
          <a:prstGeom prst="rect">
            <a:avLst/>
          </a:prstGeom>
          <a:noFill/>
          <a:ln w="9525">
            <a:noFill/>
            <a:miter lim="800000"/>
            <a:headEnd/>
            <a:tailEnd/>
          </a:ln>
        </p:spPr>
      </p:pic>
      <p:sp>
        <p:nvSpPr>
          <p:cNvPr id="11268" name="Rectangle 5"/>
          <p:cNvSpPr>
            <a:spLocks noGrp="1" noChangeArrowheads="1"/>
          </p:cNvSpPr>
          <p:nvPr>
            <p:ph type="body" idx="1"/>
          </p:nvPr>
        </p:nvSpPr>
        <p:spPr>
          <a:xfrm>
            <a:off x="0" y="333375"/>
            <a:ext cx="8748713" cy="6191250"/>
          </a:xfrm>
        </p:spPr>
        <p:txBody>
          <a:bodyPr/>
          <a:lstStyle/>
          <a:p>
            <a:pPr algn="just" eaLnBrk="1" hangingPunct="1">
              <a:buFontTx/>
              <a:buNone/>
            </a:pPr>
            <a:r>
              <a:rPr lang="uk-UA" b="1" smtClean="0"/>
              <a:t>Не нам, простим людям, про це балакати. Торік отець Йосип заборонив був колядувати по хуторах, кажучи, нібито цим люди догоджають сатані. Одначе, правду казавши, в колядках ні слова нема про коляду. Співається часто про народження Христа, а при кінці бажають здоров'я господареві, господині, дітям та всім у хаті</a:t>
            </a:r>
            <a:r>
              <a:rPr lang="uk-UA" smtClean="0"/>
              <a:t>. </a:t>
            </a:r>
            <a:r>
              <a:rPr lang="en-US" smtClean="0"/>
              <a:t>                                        </a:t>
            </a:r>
            <a:endParaRPr lang="uk-UA" smtClean="0"/>
          </a:p>
          <a:p>
            <a:pPr algn="just" eaLnBrk="1" hangingPunct="1">
              <a:buFontTx/>
              <a:buNone/>
            </a:pPr>
            <a:endParaRPr lang="uk-UA" smtClean="0"/>
          </a:p>
        </p:txBody>
      </p:sp>
    </p:spTree>
  </p:cSld>
  <p:clrMapOvr>
    <a:masterClrMapping/>
  </p:clrMapOvr>
</p:sld>
</file>

<file path=ppt/theme/theme1.xml><?xml version="1.0" encoding="utf-8"?>
<a:theme xmlns:a="http://schemas.openxmlformats.org/drawingml/2006/main" name="Кимоно">
  <a:themeElements>
    <a:clrScheme name="Кимоно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Кимоно">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имоно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Кимоно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Кимоно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Кимоно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Кимоно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Кимоно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Кимоно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Кимоно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Kimono</Template>
  <TotalTime>301</TotalTime>
  <Words>1070</Words>
  <Application>Microsoft Office PowerPoint</Application>
  <PresentationFormat>Экран (4:3)</PresentationFormat>
  <Paragraphs>96</Paragraphs>
  <Slides>25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25</vt:i4>
      </vt:variant>
    </vt:vector>
  </HeadingPairs>
  <TitlesOfParts>
    <vt:vector size="28" baseType="lpstr">
      <vt:lpstr>Arial</vt:lpstr>
      <vt:lpstr>Calibri</vt:lpstr>
      <vt:lpstr>Кимоно</vt:lpstr>
      <vt:lpstr>Традиції та  обряди в художніх творах українських та зарубіжних письменників </vt:lpstr>
      <vt:lpstr> У давнину це слово звучало як Род'здво і означало народження з двох стихій всього живого..                                                                           </vt:lpstr>
      <vt:lpstr>                                          </vt:lpstr>
      <vt:lpstr>        Різдвяні оповідання писали Олена Пчілка, В. Стефаник, Панас Мирний, О. Маковей, Марко Черемшина,  М. Коцюбинський, Богдан Лепкий, Г. Хоткевич,  С. Васильченко, Віра  Вовк, сучасні молоді письменники  О. Лущевська, З. Живка,  В. Вздульська, Г. Шапіро та ін.                              </vt:lpstr>
      <vt:lpstr>                                 </vt:lpstr>
      <vt:lpstr>                                       </vt:lpstr>
      <vt:lpstr>                                     </vt:lpstr>
      <vt:lpstr>                                         </vt:lpstr>
      <vt:lpstr>                                        </vt:lpstr>
      <vt:lpstr>                                          </vt:lpstr>
      <vt:lpstr>                                    </vt:lpstr>
      <vt:lpstr> </vt:lpstr>
      <vt:lpstr>                                         </vt:lpstr>
      <vt:lpstr>                                             </vt:lpstr>
      <vt:lpstr>                                               </vt:lpstr>
      <vt:lpstr>                                       </vt:lpstr>
      <vt:lpstr>                                         </vt:lpstr>
      <vt:lpstr>                                       </vt:lpstr>
      <vt:lpstr>                                       </vt:lpstr>
      <vt:lpstr>ЗОЯ   ДИКА                                                     </vt:lpstr>
      <vt:lpstr>                                                </vt:lpstr>
      <vt:lpstr>      КАТЕРИНА ВИШИНСЬКА                               </vt:lpstr>
      <vt:lpstr>                                          </vt:lpstr>
      <vt:lpstr>                                                       </vt:lpstr>
      <vt:lpstr>ПРЕЗЕНТАЦІЮ ПІДГОТУВАЛА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desktop</dc:creator>
  <cp:lastModifiedBy>Тетьяна</cp:lastModifiedBy>
  <cp:revision>18</cp:revision>
  <dcterms:created xsi:type="dcterms:W3CDTF">2013-01-05T14:28:05Z</dcterms:created>
  <dcterms:modified xsi:type="dcterms:W3CDTF">2017-10-08T10:57:24Z</dcterms:modified>
</cp:coreProperties>
</file>